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66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58F713-91BC-1A4E-84D4-5F73C58D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92EB-3F47-CA46-BFA6-478ADF20341B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59890D-539F-5141-ABCF-9151CFD5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6DD08C-E4F5-184C-AA92-EEE0D40B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9F0D-F931-D943-BAFF-2BF71D116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7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2F1AA6-F1B1-3E44-A326-88CE6B8E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D760-FD4C-DB40-93AA-E442CB589711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69D6C3-BF8B-FD40-9F64-767D868D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F04C47-56C0-0848-A0EC-14A23913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412D-C198-E740-95C9-33F92C84A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8E41DE-EB81-B548-A2AB-C0BDB882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923D-D742-934E-87AA-52929D608CE5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DDF9B-8433-7042-A8E3-E769C8E3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9123C0-F218-DD42-AF7A-66770969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D171-6EB0-6540-9643-DDCA48202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5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325AC7-8DBC-8949-923F-C382E98D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B95B-0502-814D-879C-EA0E2DD16DB3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BF98F5-F693-F747-AC7C-6FD659DA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29846E-F255-EE42-991D-3A485C53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E905-EC50-3B44-983A-7E66FD8E8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8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0891D3-C451-B748-A19C-CFD0EB91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DAF9-5AB7-A648-A762-00649338EF83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09A8D7-FB01-A440-8A2C-70DD295B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8550C2-2BAF-A14A-8806-D0561E32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5269-7266-1C4F-8F38-088F6EF04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4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1F8AE30-559D-B547-87B0-D2D9E2CB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D299-D59A-FD49-8A58-61BB9340841D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245EF7E-1AD6-0C4F-B368-CB463783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01C81AD-94DC-BD4F-9119-60BC1DB0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5461-80AC-354E-95AC-A0C9CD96A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8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F9B099F-DE3E-9A4F-933E-0046BB16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14E1-8299-9A4B-8234-119BDDD971A9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314D8D9-E00D-5C46-8FC5-6A60F8AE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EB1F39E-E19E-C344-9495-BEF5D0EB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A956-4252-364E-8F40-E11D33D1A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2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8C5203D-468E-2041-A30D-96C5557C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BBFA-6817-2E45-A1D9-2884661D3CEE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FD6564D-CFD7-B243-A494-7D380213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CBD5213-9E03-ED46-AF75-8767EB35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1050-214E-FA47-A86A-3496568B2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6FEF9AB-4AD3-3148-9D57-4F79DA21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D1F3-B983-C849-A431-00853D807E1A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8F20583-E87B-3B4D-A45A-A2720176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DA4C874-5028-DB43-BC0C-A57B5D51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F118C-EE9F-4A43-9D35-54EE5623E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2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28DA96F-5160-5E41-A323-59FC7C23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AFF7-DDD8-3D45-8BE8-2D480CB7265B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53CC340-74CD-4E4C-92EA-18891401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C2E416A-9A05-CF43-9CB9-1F50642B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7AAD-50AD-1741-BB79-77A181A0D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6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259C70C-B627-C541-9FEF-F520E8AC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2A3E-4E67-224B-8CC6-608E0FCF536E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FCCB884-A78B-0049-A8D0-FCBEFC63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B3F21AC-A0C3-9546-A31F-7E6D12B4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AAE5-4268-EC47-8BE4-3E4B95FF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8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7505D794-D405-4C44-87B8-A271686BB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52A71610-DE29-2E41-A192-492264E85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F79D0C-8D0E-E74E-9882-90A00296E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5801EF-3BCD-B44E-9E84-4868CDBE6892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206188-1775-B04C-A58A-AAA96766A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886C63-821C-B448-8CE0-335C51FC9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491FA-4127-FB41-B2AE-0D4162FC4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C4E48983-9A31-3F4D-BCA6-8D3B68E2C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6"/>
          <a:stretch>
            <a:fillRect/>
          </a:stretch>
        </p:blipFill>
        <p:spPr bwMode="auto">
          <a:xfrm>
            <a:off x="1" y="381000"/>
            <a:ext cx="48006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3">
            <a:extLst>
              <a:ext uri="{FF2B5EF4-FFF2-40B4-BE49-F238E27FC236}">
                <a16:creationId xmlns:a16="http://schemas.microsoft.com/office/drawing/2014/main" xmlns="" id="{34D3F75C-A3DB-D34D-9A99-9315238B5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965" y="657334"/>
            <a:ext cx="3974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i="1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In Loving Memory </a:t>
            </a:r>
          </a:p>
        </p:txBody>
      </p:sp>
      <p:sp>
        <p:nvSpPr>
          <p:cNvPr id="2051" name="TextBox 7">
            <a:extLst>
              <a:ext uri="{FF2B5EF4-FFF2-40B4-BE49-F238E27FC236}">
                <a16:creationId xmlns:a16="http://schemas.microsoft.com/office/drawing/2014/main" xmlns="" id="{290D4DE0-AEDA-914B-BB9E-1CA74CD2A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061" y="5215781"/>
            <a:ext cx="4233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5</a:t>
            </a:r>
            <a:r>
              <a:rPr lang="en-US" altLang="en-US" sz="2000" b="1" i="1" baseline="30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</a:t>
            </a:r>
            <a:r>
              <a:rPr lang="en-US" altLang="en-US" sz="2000" b="1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September 1947 – 4</a:t>
            </a:r>
            <a:r>
              <a:rPr lang="en-US" altLang="en-US" sz="2000" b="1" i="1" baseline="300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</a:t>
            </a:r>
            <a:r>
              <a:rPr lang="en-US" altLang="en-US" sz="2000" b="1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May 2020</a:t>
            </a:r>
          </a:p>
          <a:p>
            <a:pPr algn="ctr" eaLnBrk="1" hangingPunct="1"/>
            <a:r>
              <a:rPr lang="en-US" altLang="en-US" sz="2000" b="1" i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AGE: 72</a:t>
            </a:r>
          </a:p>
        </p:txBody>
      </p:sp>
      <p:sp>
        <p:nvSpPr>
          <p:cNvPr id="2052" name="TextBox 8">
            <a:extLst>
              <a:ext uri="{FF2B5EF4-FFF2-40B4-BE49-F238E27FC236}">
                <a16:creationId xmlns:a16="http://schemas.microsoft.com/office/drawing/2014/main" xmlns="" id="{4A88BE2F-7405-414E-B68C-9B85535B3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531" y="2390775"/>
            <a:ext cx="4136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Mrs. </a:t>
            </a:r>
          </a:p>
          <a:p>
            <a:pPr algn="ctr" eaLnBrk="1" hangingPunct="1"/>
            <a:r>
              <a:rPr lang="en-US" altLang="en-US" sz="32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Mabel Osei Asibey</a:t>
            </a:r>
          </a:p>
          <a:p>
            <a:pPr algn="ctr" eaLnBrk="1" hangingPunct="1"/>
            <a:r>
              <a:rPr lang="en-US" altLang="en-US" sz="32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(Alias Auntie </a:t>
            </a:r>
            <a:r>
              <a:rPr lang="en-US" altLang="en-US" sz="32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Serwaa</a:t>
            </a:r>
            <a:r>
              <a:rPr lang="en-US" altLang="en-US" sz="32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614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CD6CC2-8D09-464F-87B8-153FB953492A}"/>
              </a:ext>
            </a:extLst>
          </p:cNvPr>
          <p:cNvSpPr txBox="1"/>
          <p:nvPr/>
        </p:nvSpPr>
        <p:spPr>
          <a:xfrm>
            <a:off x="31750" y="41275"/>
            <a:ext cx="8940800" cy="1093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ORDER OF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BURIAL SERVICE – SATURDAY 6</a:t>
            </a:r>
            <a:r>
              <a:rPr lang="en-US" sz="2000" b="1" baseline="30000" dirty="0">
                <a:latin typeface="+mn-lt"/>
              </a:rPr>
              <a:t>TH</a:t>
            </a:r>
            <a:r>
              <a:rPr lang="en-US" sz="2000" b="1" dirty="0">
                <a:latin typeface="+mn-lt"/>
              </a:rPr>
              <a:t> JUNE 2020 (12pm – 1.30pm)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VENUE: TRANSITIONS PLACE, HAATSO. BY ST. PETER ANGLICAN CHURCH, MADINA.</a:t>
            </a:r>
          </a:p>
        </p:txBody>
      </p:sp>
      <p:sp>
        <p:nvSpPr>
          <p:cNvPr id="14338" name="TextBox 3">
            <a:extLst>
              <a:ext uri="{FF2B5EF4-FFF2-40B4-BE49-F238E27FC236}">
                <a16:creationId xmlns:a16="http://schemas.microsoft.com/office/drawing/2014/main" xmlns="" id="{386AD14B-4AD4-BA41-958F-8EF84D72B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1192213"/>
            <a:ext cx="529113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/>
              <a:t>OFFICIATING CLERGY: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/>
              <a:t>VENERABLE MAJOR EBEN NII ADDY LARYEA (RTD) – VICAR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700"/>
              <a:t>REV’D FR FREDRICK OSEI-TUTU - CURATE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11F325-4057-5D41-92A8-0D7B181FCFBA}"/>
              </a:ext>
            </a:extLst>
          </p:cNvPr>
          <p:cNvSpPr/>
          <p:nvPr/>
        </p:nvSpPr>
        <p:spPr>
          <a:xfrm>
            <a:off x="0" y="2119313"/>
            <a:ext cx="4102100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 One:  Burial Service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Processional Hymn                 A&amp;M 400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Intention &amp; Opening Prayers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Hymn 		               MHB 50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Biography &amp; Tributes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Hymn	                                  A&amp;M 538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Reading	-   1 Corinthians 15 : 35 – 44 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Hymn	                                 A&amp;M 280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Sermon 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Offertory Hymns	-            A&amp;M 290, 233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Dedication of Offertory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CF4B11-AF8D-6449-98CB-CA3931BE84C5}"/>
              </a:ext>
            </a:extLst>
          </p:cNvPr>
          <p:cNvSpPr/>
          <p:nvPr/>
        </p:nvSpPr>
        <p:spPr>
          <a:xfrm>
            <a:off x="4102100" y="2119313"/>
            <a:ext cx="360838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 Two: Memorial Service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Hymn		           A&amp;M Suppl 40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Prayers of Thanksgiving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Hymn		           A&amp;M 776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Absolution of the Dead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Dead March in Saul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Notices 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Recessional Hymn	           A&amp;M 222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1D2FB1-0468-A648-A07C-A5EC2C047D64}"/>
              </a:ext>
            </a:extLst>
          </p:cNvPr>
          <p:cNvSpPr/>
          <p:nvPr/>
        </p:nvSpPr>
        <p:spPr>
          <a:xfrm>
            <a:off x="7891463" y="2119313"/>
            <a:ext cx="4081462" cy="2030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 Three: Proceedings At The </a:t>
            </a:r>
            <a:r>
              <a:rPr lang="en-US" sz="1400" b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Madina</a:t>
            </a:r>
            <a:r>
              <a:rPr lang="en-US" sz="1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Cemetery 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Hymn		    A&amp;M 401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Lowering of Coffin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Exhortation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Committal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Laying of Wreaths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Hymn 		    A&amp;M 27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Vote of Thanks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4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Benediction</a:t>
            </a:r>
            <a:endParaRPr lang="en-GB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B7AB8BB-78CA-EF4C-A45D-02383327285B}"/>
              </a:ext>
            </a:extLst>
          </p:cNvPr>
          <p:cNvCxnSpPr>
            <a:cxnSpLocks/>
          </p:cNvCxnSpPr>
          <p:nvPr/>
        </p:nvCxnSpPr>
        <p:spPr>
          <a:xfrm flipH="1">
            <a:off x="4016375" y="2206625"/>
            <a:ext cx="23813" cy="45148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82CE666-F904-E846-A704-F760700C08BC}"/>
              </a:ext>
            </a:extLst>
          </p:cNvPr>
          <p:cNvCxnSpPr>
            <a:cxnSpLocks/>
          </p:cNvCxnSpPr>
          <p:nvPr/>
        </p:nvCxnSpPr>
        <p:spPr>
          <a:xfrm flipH="1">
            <a:off x="7691438" y="2206625"/>
            <a:ext cx="23812" cy="45148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103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Apple Chancery</vt:lpstr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Oheneba</dc:creator>
  <cp:lastModifiedBy>Louista Antwiwaa Nyame</cp:lastModifiedBy>
  <cp:revision>15</cp:revision>
  <dcterms:created xsi:type="dcterms:W3CDTF">2020-05-25T22:45:14Z</dcterms:created>
  <dcterms:modified xsi:type="dcterms:W3CDTF">2020-06-02T14:44:51Z</dcterms:modified>
</cp:coreProperties>
</file>