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7772400" cy="7315200"/>
  <p:notesSz cx="77724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5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2267712"/>
            <a:ext cx="660654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4096512"/>
            <a:ext cx="544068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7540"/>
            <a:ext cx="6368122" cy="81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2" y="2111578"/>
            <a:ext cx="2916554" cy="454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84233" y="2108111"/>
            <a:ext cx="2830829" cy="418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2666" y="6342532"/>
            <a:ext cx="324815" cy="32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8002" y="6367871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071" y="0"/>
                </a:moveTo>
                <a:lnTo>
                  <a:pt x="93745" y="6987"/>
                </a:lnTo>
                <a:lnTo>
                  <a:pt x="56117" y="26446"/>
                </a:lnTo>
                <a:lnTo>
                  <a:pt x="26446" y="56117"/>
                </a:lnTo>
                <a:lnTo>
                  <a:pt x="6987" y="93745"/>
                </a:lnTo>
                <a:lnTo>
                  <a:pt x="0" y="137071"/>
                </a:lnTo>
                <a:lnTo>
                  <a:pt x="6987" y="180397"/>
                </a:lnTo>
                <a:lnTo>
                  <a:pt x="26446" y="218024"/>
                </a:lnTo>
                <a:lnTo>
                  <a:pt x="56117" y="247696"/>
                </a:lnTo>
                <a:lnTo>
                  <a:pt x="93745" y="267154"/>
                </a:lnTo>
                <a:lnTo>
                  <a:pt x="137071" y="274142"/>
                </a:lnTo>
                <a:lnTo>
                  <a:pt x="180397" y="267154"/>
                </a:lnTo>
                <a:lnTo>
                  <a:pt x="218024" y="247696"/>
                </a:lnTo>
                <a:lnTo>
                  <a:pt x="247696" y="218024"/>
                </a:lnTo>
                <a:lnTo>
                  <a:pt x="267154" y="180397"/>
                </a:lnTo>
                <a:lnTo>
                  <a:pt x="274142" y="137071"/>
                </a:lnTo>
                <a:lnTo>
                  <a:pt x="267154" y="93745"/>
                </a:lnTo>
                <a:lnTo>
                  <a:pt x="247696" y="56117"/>
                </a:lnTo>
                <a:lnTo>
                  <a:pt x="218024" y="26446"/>
                </a:lnTo>
                <a:lnTo>
                  <a:pt x="180397" y="6987"/>
                </a:lnTo>
                <a:lnTo>
                  <a:pt x="1370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16041" y="6486969"/>
            <a:ext cx="342874" cy="58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83989" y="6486969"/>
            <a:ext cx="272310" cy="58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69876" y="6487706"/>
            <a:ext cx="6261" cy="56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189776" y="6487718"/>
            <a:ext cx="32423" cy="56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245961" y="6487718"/>
            <a:ext cx="361352" cy="57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90730" y="6446672"/>
            <a:ext cx="4445" cy="125095"/>
          </a:xfrm>
          <a:custGeom>
            <a:avLst/>
            <a:gdLst/>
            <a:ahLst/>
            <a:cxnLst/>
            <a:rect l="l" t="t" r="r" b="b"/>
            <a:pathLst>
              <a:path w="4445" h="125095">
                <a:moveTo>
                  <a:pt x="4445" y="0"/>
                </a:moveTo>
                <a:lnTo>
                  <a:pt x="0" y="0"/>
                </a:lnTo>
                <a:lnTo>
                  <a:pt x="0" y="125094"/>
                </a:lnTo>
                <a:lnTo>
                  <a:pt x="4445" y="125094"/>
                </a:lnTo>
                <a:lnTo>
                  <a:pt x="44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0275" y="1402943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19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0275" y="1863077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19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80275" y="2323223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19">
                <a:moveTo>
                  <a:pt x="6011849" y="0"/>
                </a:moveTo>
                <a:lnTo>
                  <a:pt x="0" y="0"/>
                </a:lnTo>
                <a:lnTo>
                  <a:pt x="0" y="7302"/>
                </a:lnTo>
                <a:lnTo>
                  <a:pt x="6011849" y="7302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80275" y="2783332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19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0275" y="3243478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19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80275" y="3703586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27"/>
                </a:lnTo>
                <a:lnTo>
                  <a:pt x="6011849" y="7327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80275" y="4163733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80275" y="4623854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80275" y="5084000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80275" y="5544108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27"/>
                </a:lnTo>
                <a:lnTo>
                  <a:pt x="6011849" y="7327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880275" y="6004268"/>
            <a:ext cx="6012180" cy="7620"/>
          </a:xfrm>
          <a:custGeom>
            <a:avLst/>
            <a:gdLst/>
            <a:ahLst/>
            <a:cxnLst/>
            <a:rect l="l" t="t" r="r" b="b"/>
            <a:pathLst>
              <a:path w="6012180" h="7620">
                <a:moveTo>
                  <a:pt x="6011849" y="0"/>
                </a:moveTo>
                <a:lnTo>
                  <a:pt x="0" y="0"/>
                </a:lnTo>
                <a:lnTo>
                  <a:pt x="0" y="7315"/>
                </a:lnTo>
                <a:lnTo>
                  <a:pt x="6011849" y="7315"/>
                </a:lnTo>
                <a:lnTo>
                  <a:pt x="60118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1825" y="680144"/>
            <a:ext cx="2129154" cy="525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8783" y="1197897"/>
            <a:ext cx="6296025" cy="4964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65915" y="6467328"/>
            <a:ext cx="614045" cy="1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6803136"/>
            <a:ext cx="17876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30-Aug-23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69799" y="6367730"/>
            <a:ext cx="389254" cy="27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3525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8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6.png"/><Relationship Id="rId5" Type="http://schemas.openxmlformats.org/officeDocument/2006/relationships/image" Target="../media/image141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4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13" Type="http://schemas.openxmlformats.org/officeDocument/2006/relationships/image" Target="../media/image159.png"/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12" Type="http://schemas.openxmlformats.org/officeDocument/2006/relationships/image" Target="../media/image147.png"/><Relationship Id="rId2" Type="http://schemas.openxmlformats.org/officeDocument/2006/relationships/image" Target="../media/image152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58.png"/><Relationship Id="rId5" Type="http://schemas.openxmlformats.org/officeDocument/2006/relationships/image" Target="../media/image5.png"/><Relationship Id="rId15" Type="http://schemas.openxmlformats.org/officeDocument/2006/relationships/image" Target="../media/image160.png"/><Relationship Id="rId10" Type="http://schemas.openxmlformats.org/officeDocument/2006/relationships/image" Target="../media/image145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Relationship Id="rId14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89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6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2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png"/><Relationship Id="rId16" Type="http://schemas.openxmlformats.org/officeDocument/2006/relationships/image" Target="../media/image18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6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9.png"/><Relationship Id="rId7" Type="http://schemas.openxmlformats.org/officeDocument/2006/relationships/image" Target="../media/image31.png"/><Relationship Id="rId12" Type="http://schemas.openxmlformats.org/officeDocument/2006/relationships/image" Target="../media/image196.png"/><Relationship Id="rId2" Type="http://schemas.openxmlformats.org/officeDocument/2006/relationships/image" Target="../media/image188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195.png"/><Relationship Id="rId5" Type="http://schemas.openxmlformats.org/officeDocument/2006/relationships/image" Target="../media/image191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90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5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4" Type="http://schemas.openxmlformats.org/officeDocument/2006/relationships/image" Target="../media/image203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2.png"/><Relationship Id="rId3" Type="http://schemas.openxmlformats.org/officeDocument/2006/relationships/image" Target="../media/image215.png"/><Relationship Id="rId7" Type="http://schemas.openxmlformats.org/officeDocument/2006/relationships/image" Target="../media/image218.png"/><Relationship Id="rId12" Type="http://schemas.openxmlformats.org/officeDocument/2006/relationships/image" Target="../media/image209.png"/><Relationship Id="rId2" Type="http://schemas.openxmlformats.org/officeDocument/2006/relationships/image" Target="../media/image214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1.png"/><Relationship Id="rId5" Type="http://schemas.openxmlformats.org/officeDocument/2006/relationships/image" Target="../media/image217.png"/><Relationship Id="rId15" Type="http://schemas.openxmlformats.org/officeDocument/2006/relationships/image" Target="../media/image223.png"/><Relationship Id="rId10" Type="http://schemas.openxmlformats.org/officeDocument/2006/relationships/image" Target="../media/image207.png"/><Relationship Id="rId4" Type="http://schemas.openxmlformats.org/officeDocument/2006/relationships/image" Target="../media/image216.png"/><Relationship Id="rId9" Type="http://schemas.openxmlformats.org/officeDocument/2006/relationships/image" Target="../media/image220.png"/><Relationship Id="rId1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5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89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4" Type="http://schemas.openxmlformats.org/officeDocument/2006/relationships/image" Target="../media/image226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17" Type="http://schemas.openxmlformats.org/officeDocument/2006/relationships/image" Target="../media/image251.png"/><Relationship Id="rId2" Type="http://schemas.openxmlformats.org/officeDocument/2006/relationships/image" Target="../media/image237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jpg"/><Relationship Id="rId5" Type="http://schemas.openxmlformats.org/officeDocument/2006/relationships/image" Target="../media/image240.png"/><Relationship Id="rId15" Type="http://schemas.openxmlformats.org/officeDocument/2006/relationships/image" Target="../media/image5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0.png"/><Relationship Id="rId3" Type="http://schemas.openxmlformats.org/officeDocument/2006/relationships/image" Target="../media/image253.png"/><Relationship Id="rId7" Type="http://schemas.openxmlformats.org/officeDocument/2006/relationships/image" Target="../media/image256.png"/><Relationship Id="rId12" Type="http://schemas.openxmlformats.org/officeDocument/2006/relationships/image" Target="../media/image209.png"/><Relationship Id="rId2" Type="http://schemas.openxmlformats.org/officeDocument/2006/relationships/image" Target="../media/image252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9.png"/><Relationship Id="rId5" Type="http://schemas.openxmlformats.org/officeDocument/2006/relationships/image" Target="../media/image255.png"/><Relationship Id="rId15" Type="http://schemas.openxmlformats.org/officeDocument/2006/relationships/image" Target="../media/image261.png"/><Relationship Id="rId10" Type="http://schemas.openxmlformats.org/officeDocument/2006/relationships/image" Target="../media/image207.png"/><Relationship Id="rId4" Type="http://schemas.openxmlformats.org/officeDocument/2006/relationships/image" Target="../media/image254.png"/><Relationship Id="rId9" Type="http://schemas.openxmlformats.org/officeDocument/2006/relationships/image" Target="../media/image258.png"/><Relationship Id="rId14" Type="http://schemas.openxmlformats.org/officeDocument/2006/relationships/image" Target="../media/image2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3.png"/><Relationship Id="rId7" Type="http://schemas.openxmlformats.org/officeDocument/2006/relationships/image" Target="../media/image266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5.png"/><Relationship Id="rId5" Type="http://schemas.openxmlformats.org/officeDocument/2006/relationships/image" Target="../media/image5.png"/><Relationship Id="rId4" Type="http://schemas.openxmlformats.org/officeDocument/2006/relationships/image" Target="../media/image2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11.png"/><Relationship Id="rId3" Type="http://schemas.openxmlformats.org/officeDocument/2006/relationships/image" Target="../media/image269.png"/><Relationship Id="rId7" Type="http://schemas.openxmlformats.org/officeDocument/2006/relationships/image" Target="../media/image272.png"/><Relationship Id="rId12" Type="http://schemas.openxmlformats.org/officeDocument/2006/relationships/image" Target="../media/image275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1.png"/><Relationship Id="rId11" Type="http://schemas.openxmlformats.org/officeDocument/2006/relationships/image" Target="../media/image209.png"/><Relationship Id="rId5" Type="http://schemas.openxmlformats.org/officeDocument/2006/relationships/image" Target="../media/image89.png"/><Relationship Id="rId15" Type="http://schemas.openxmlformats.org/officeDocument/2006/relationships/image" Target="../media/image213.png"/><Relationship Id="rId10" Type="http://schemas.openxmlformats.org/officeDocument/2006/relationships/image" Target="../media/image274.png"/><Relationship Id="rId4" Type="http://schemas.openxmlformats.org/officeDocument/2006/relationships/image" Target="../media/image270.png"/><Relationship Id="rId9" Type="http://schemas.openxmlformats.org/officeDocument/2006/relationships/image" Target="../media/image207.png"/><Relationship Id="rId14" Type="http://schemas.openxmlformats.org/officeDocument/2006/relationships/image" Target="../media/image2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11.png"/><Relationship Id="rId3" Type="http://schemas.openxmlformats.org/officeDocument/2006/relationships/image" Target="../media/image278.png"/><Relationship Id="rId7" Type="http://schemas.openxmlformats.org/officeDocument/2006/relationships/image" Target="../media/image280.png"/><Relationship Id="rId12" Type="http://schemas.openxmlformats.org/officeDocument/2006/relationships/image" Target="../media/image22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11" Type="http://schemas.openxmlformats.org/officeDocument/2006/relationships/image" Target="../media/image209.png"/><Relationship Id="rId5" Type="http://schemas.openxmlformats.org/officeDocument/2006/relationships/image" Target="../media/image5.png"/><Relationship Id="rId15" Type="http://schemas.openxmlformats.org/officeDocument/2006/relationships/image" Target="../media/image213.png"/><Relationship Id="rId10" Type="http://schemas.openxmlformats.org/officeDocument/2006/relationships/image" Target="../media/image282.png"/><Relationship Id="rId4" Type="http://schemas.openxmlformats.org/officeDocument/2006/relationships/image" Target="../media/image279.png"/><Relationship Id="rId9" Type="http://schemas.openxmlformats.org/officeDocument/2006/relationships/image" Target="../media/image207.png"/><Relationship Id="rId14" Type="http://schemas.openxmlformats.org/officeDocument/2006/relationships/image" Target="../media/image2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22.png"/><Relationship Id="rId3" Type="http://schemas.openxmlformats.org/officeDocument/2006/relationships/image" Target="../media/image285.png"/><Relationship Id="rId7" Type="http://schemas.openxmlformats.org/officeDocument/2006/relationships/image" Target="../media/image288.png"/><Relationship Id="rId12" Type="http://schemas.openxmlformats.org/officeDocument/2006/relationships/image" Target="../media/image209.png"/><Relationship Id="rId17" Type="http://schemas.openxmlformats.org/officeDocument/2006/relationships/image" Target="../media/image292.jpg"/><Relationship Id="rId2" Type="http://schemas.openxmlformats.org/officeDocument/2006/relationships/image" Target="../media/image284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11" Type="http://schemas.openxmlformats.org/officeDocument/2006/relationships/image" Target="../media/image291.png"/><Relationship Id="rId5" Type="http://schemas.openxmlformats.org/officeDocument/2006/relationships/image" Target="../media/image5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286.png"/><Relationship Id="rId9" Type="http://schemas.openxmlformats.org/officeDocument/2006/relationships/image" Target="../media/image290.png"/><Relationship Id="rId14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13" Type="http://schemas.openxmlformats.org/officeDocument/2006/relationships/image" Target="../media/image301.png"/><Relationship Id="rId3" Type="http://schemas.openxmlformats.org/officeDocument/2006/relationships/image" Target="../media/image294.png"/><Relationship Id="rId7" Type="http://schemas.openxmlformats.org/officeDocument/2006/relationships/image" Target="../media/image297.png"/><Relationship Id="rId12" Type="http://schemas.openxmlformats.org/officeDocument/2006/relationships/image" Target="../media/image209.png"/><Relationship Id="rId2" Type="http://schemas.openxmlformats.org/officeDocument/2006/relationships/image" Target="../media/image293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300.png"/><Relationship Id="rId5" Type="http://schemas.openxmlformats.org/officeDocument/2006/relationships/image" Target="../media/image5.png"/><Relationship Id="rId15" Type="http://schemas.openxmlformats.org/officeDocument/2006/relationships/image" Target="../media/image302.png"/><Relationship Id="rId10" Type="http://schemas.openxmlformats.org/officeDocument/2006/relationships/image" Target="../media/image207.png"/><Relationship Id="rId4" Type="http://schemas.openxmlformats.org/officeDocument/2006/relationships/image" Target="../media/image295.png"/><Relationship Id="rId9" Type="http://schemas.openxmlformats.org/officeDocument/2006/relationships/image" Target="../media/image299.png"/><Relationship Id="rId14" Type="http://schemas.openxmlformats.org/officeDocument/2006/relationships/image" Target="../media/image2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89.png"/><Relationship Id="rId3" Type="http://schemas.openxmlformats.org/officeDocument/2006/relationships/image" Target="../media/image207.png"/><Relationship Id="rId7" Type="http://schemas.openxmlformats.org/officeDocument/2006/relationships/image" Target="../media/image305.png"/><Relationship Id="rId12" Type="http://schemas.openxmlformats.org/officeDocument/2006/relationships/image" Target="../media/image308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2.png"/><Relationship Id="rId11" Type="http://schemas.openxmlformats.org/officeDocument/2006/relationships/image" Target="../media/image307.png"/><Relationship Id="rId5" Type="http://schemas.openxmlformats.org/officeDocument/2006/relationships/image" Target="../media/image209.png"/><Relationship Id="rId15" Type="http://schemas.openxmlformats.org/officeDocument/2006/relationships/image" Target="../media/image310.png"/><Relationship Id="rId10" Type="http://schemas.openxmlformats.org/officeDocument/2006/relationships/image" Target="../media/image306.png"/><Relationship Id="rId4" Type="http://schemas.openxmlformats.org/officeDocument/2006/relationships/image" Target="../media/image304.png"/><Relationship Id="rId9" Type="http://schemas.openxmlformats.org/officeDocument/2006/relationships/image" Target="../media/image213.png"/><Relationship Id="rId14" Type="http://schemas.openxmlformats.org/officeDocument/2006/relationships/image" Target="../media/image3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18.png"/><Relationship Id="rId3" Type="http://schemas.openxmlformats.org/officeDocument/2006/relationships/image" Target="../media/image312.png"/><Relationship Id="rId7" Type="http://schemas.openxmlformats.org/officeDocument/2006/relationships/image" Target="../media/image314.png"/><Relationship Id="rId12" Type="http://schemas.openxmlformats.org/officeDocument/2006/relationships/image" Target="../media/image317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209.png"/><Relationship Id="rId5" Type="http://schemas.openxmlformats.org/officeDocument/2006/relationships/image" Target="../media/image5.png"/><Relationship Id="rId15" Type="http://schemas.openxmlformats.org/officeDocument/2006/relationships/image" Target="../media/image213.png"/><Relationship Id="rId10" Type="http://schemas.openxmlformats.org/officeDocument/2006/relationships/image" Target="../media/image316.png"/><Relationship Id="rId4" Type="http://schemas.openxmlformats.org/officeDocument/2006/relationships/image" Target="../media/image313.png"/><Relationship Id="rId9" Type="http://schemas.openxmlformats.org/officeDocument/2006/relationships/image" Target="../media/image207.png"/><Relationship Id="rId14" Type="http://schemas.openxmlformats.org/officeDocument/2006/relationships/image" Target="../media/image3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13" Type="http://schemas.openxmlformats.org/officeDocument/2006/relationships/image" Target="../media/image330.png"/><Relationship Id="rId3" Type="http://schemas.openxmlformats.org/officeDocument/2006/relationships/image" Target="../media/image321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" Type="http://schemas.openxmlformats.org/officeDocument/2006/relationships/image" Target="../media/image320.png"/><Relationship Id="rId16" Type="http://schemas.openxmlformats.org/officeDocument/2006/relationships/image" Target="../media/image3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28.png"/><Relationship Id="rId5" Type="http://schemas.openxmlformats.org/officeDocument/2006/relationships/image" Target="../media/image323.png"/><Relationship Id="rId15" Type="http://schemas.openxmlformats.org/officeDocument/2006/relationships/image" Target="../media/image332.png"/><Relationship Id="rId10" Type="http://schemas.openxmlformats.org/officeDocument/2006/relationships/image" Target="../media/image327.png"/><Relationship Id="rId4" Type="http://schemas.openxmlformats.org/officeDocument/2006/relationships/image" Target="../media/image322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45.png"/><Relationship Id="rId3" Type="http://schemas.openxmlformats.org/officeDocument/2006/relationships/image" Target="../media/image336.png"/><Relationship Id="rId7" Type="http://schemas.openxmlformats.org/officeDocument/2006/relationships/image" Target="../media/image339.png"/><Relationship Id="rId12" Type="http://schemas.openxmlformats.org/officeDocument/2006/relationships/image" Target="../media/image344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5.png"/><Relationship Id="rId15" Type="http://schemas.openxmlformats.org/officeDocument/2006/relationships/image" Target="../media/image347.png"/><Relationship Id="rId10" Type="http://schemas.openxmlformats.org/officeDocument/2006/relationships/image" Target="../media/image342.png"/><Relationship Id="rId4" Type="http://schemas.openxmlformats.org/officeDocument/2006/relationships/image" Target="../media/image337.png"/><Relationship Id="rId9" Type="http://schemas.openxmlformats.org/officeDocument/2006/relationships/image" Target="../media/image341.png"/><Relationship Id="rId14" Type="http://schemas.openxmlformats.org/officeDocument/2006/relationships/image" Target="../media/image3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9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1.png"/><Relationship Id="rId11" Type="http://schemas.openxmlformats.org/officeDocument/2006/relationships/image" Target="../media/image355.png"/><Relationship Id="rId5" Type="http://schemas.openxmlformats.org/officeDocument/2006/relationships/image" Target="../media/image8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350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13" Type="http://schemas.openxmlformats.org/officeDocument/2006/relationships/image" Target="../media/image345.png"/><Relationship Id="rId3" Type="http://schemas.openxmlformats.org/officeDocument/2006/relationships/image" Target="../media/image361.png"/><Relationship Id="rId7" Type="http://schemas.openxmlformats.org/officeDocument/2006/relationships/image" Target="../media/image363.png"/><Relationship Id="rId12" Type="http://schemas.openxmlformats.org/officeDocument/2006/relationships/image" Target="../media/image366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11" Type="http://schemas.openxmlformats.org/officeDocument/2006/relationships/image" Target="../media/image343.png"/><Relationship Id="rId5" Type="http://schemas.openxmlformats.org/officeDocument/2006/relationships/image" Target="../media/image5.png"/><Relationship Id="rId15" Type="http://schemas.openxmlformats.org/officeDocument/2006/relationships/image" Target="../media/image347.png"/><Relationship Id="rId10" Type="http://schemas.openxmlformats.org/officeDocument/2006/relationships/image" Target="../media/image365.png"/><Relationship Id="rId4" Type="http://schemas.openxmlformats.org/officeDocument/2006/relationships/image" Target="../media/image362.png"/><Relationship Id="rId9" Type="http://schemas.openxmlformats.org/officeDocument/2006/relationships/image" Target="../media/image341.png"/><Relationship Id="rId14" Type="http://schemas.openxmlformats.org/officeDocument/2006/relationships/image" Target="../media/image3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31.png"/><Relationship Id="rId3" Type="http://schemas.openxmlformats.org/officeDocument/2006/relationships/image" Target="../media/image369.png"/><Relationship Id="rId7" Type="http://schemas.openxmlformats.org/officeDocument/2006/relationships/image" Target="../media/image372.png"/><Relationship Id="rId12" Type="http://schemas.openxmlformats.org/officeDocument/2006/relationships/image" Target="../media/image374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1.png"/><Relationship Id="rId11" Type="http://schemas.openxmlformats.org/officeDocument/2006/relationships/image" Target="../media/image329.png"/><Relationship Id="rId5" Type="http://schemas.openxmlformats.org/officeDocument/2006/relationships/image" Target="../media/image89.png"/><Relationship Id="rId15" Type="http://schemas.openxmlformats.org/officeDocument/2006/relationships/image" Target="../media/image333.png"/><Relationship Id="rId10" Type="http://schemas.openxmlformats.org/officeDocument/2006/relationships/image" Target="../media/image316.png"/><Relationship Id="rId4" Type="http://schemas.openxmlformats.org/officeDocument/2006/relationships/image" Target="../media/image370.png"/><Relationship Id="rId9" Type="http://schemas.openxmlformats.org/officeDocument/2006/relationships/image" Target="../media/image327.png"/><Relationship Id="rId14" Type="http://schemas.openxmlformats.org/officeDocument/2006/relationships/image" Target="../media/image2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5.png"/><Relationship Id="rId3" Type="http://schemas.openxmlformats.org/officeDocument/2006/relationships/image" Target="../media/image376.png"/><Relationship Id="rId7" Type="http://schemas.openxmlformats.org/officeDocument/2006/relationships/image" Target="../media/image379.png"/><Relationship Id="rId12" Type="http://schemas.openxmlformats.org/officeDocument/2006/relationships/image" Target="../media/image384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5.png"/><Relationship Id="rId15" Type="http://schemas.openxmlformats.org/officeDocument/2006/relationships/image" Target="../media/image386.png"/><Relationship Id="rId10" Type="http://schemas.openxmlformats.org/officeDocument/2006/relationships/image" Target="../media/image382.png"/><Relationship Id="rId4" Type="http://schemas.openxmlformats.org/officeDocument/2006/relationships/image" Target="../media/image377.png"/><Relationship Id="rId9" Type="http://schemas.openxmlformats.org/officeDocument/2006/relationships/image" Target="../media/image381.png"/><Relationship Id="rId14" Type="http://schemas.openxmlformats.org/officeDocument/2006/relationships/image" Target="../media/image2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13" Type="http://schemas.openxmlformats.org/officeDocument/2006/relationships/image" Target="../media/image397.png"/><Relationship Id="rId3" Type="http://schemas.openxmlformats.org/officeDocument/2006/relationships/image" Target="../media/image388.png"/><Relationship Id="rId7" Type="http://schemas.openxmlformats.org/officeDocument/2006/relationships/image" Target="../media/image391.png"/><Relationship Id="rId12" Type="http://schemas.openxmlformats.org/officeDocument/2006/relationships/image" Target="../media/image396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0.png"/><Relationship Id="rId11" Type="http://schemas.openxmlformats.org/officeDocument/2006/relationships/image" Target="../media/image395.png"/><Relationship Id="rId5" Type="http://schemas.openxmlformats.org/officeDocument/2006/relationships/image" Target="../media/image5.png"/><Relationship Id="rId15" Type="http://schemas.openxmlformats.org/officeDocument/2006/relationships/image" Target="../media/image399.png"/><Relationship Id="rId10" Type="http://schemas.openxmlformats.org/officeDocument/2006/relationships/image" Target="../media/image394.png"/><Relationship Id="rId4" Type="http://schemas.openxmlformats.org/officeDocument/2006/relationships/image" Target="../media/image389.png"/><Relationship Id="rId9" Type="http://schemas.openxmlformats.org/officeDocument/2006/relationships/image" Target="../media/image393.png"/><Relationship Id="rId14" Type="http://schemas.openxmlformats.org/officeDocument/2006/relationships/image" Target="../media/image3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08.png"/><Relationship Id="rId18" Type="http://schemas.openxmlformats.org/officeDocument/2006/relationships/image" Target="../media/image411.png"/><Relationship Id="rId26" Type="http://schemas.openxmlformats.org/officeDocument/2006/relationships/image" Target="../media/image419.jpg"/><Relationship Id="rId3" Type="http://schemas.openxmlformats.org/officeDocument/2006/relationships/image" Target="../media/image401.png"/><Relationship Id="rId21" Type="http://schemas.openxmlformats.org/officeDocument/2006/relationships/image" Target="../media/image414.jpg"/><Relationship Id="rId7" Type="http://schemas.openxmlformats.org/officeDocument/2006/relationships/image" Target="../media/image404.png"/><Relationship Id="rId12" Type="http://schemas.openxmlformats.org/officeDocument/2006/relationships/image" Target="../media/image209.png"/><Relationship Id="rId17" Type="http://schemas.openxmlformats.org/officeDocument/2006/relationships/image" Target="../media/image410.png"/><Relationship Id="rId25" Type="http://schemas.openxmlformats.org/officeDocument/2006/relationships/image" Target="../media/image418.jpg"/><Relationship Id="rId2" Type="http://schemas.openxmlformats.org/officeDocument/2006/relationships/image" Target="../media/image400.png"/><Relationship Id="rId16" Type="http://schemas.openxmlformats.org/officeDocument/2006/relationships/image" Target="../media/image409.png"/><Relationship Id="rId20" Type="http://schemas.openxmlformats.org/officeDocument/2006/relationships/image" Target="../media/image4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407.png"/><Relationship Id="rId24" Type="http://schemas.openxmlformats.org/officeDocument/2006/relationships/image" Target="../media/image417.jpg"/><Relationship Id="rId5" Type="http://schemas.openxmlformats.org/officeDocument/2006/relationships/image" Target="../media/image403.png"/><Relationship Id="rId15" Type="http://schemas.openxmlformats.org/officeDocument/2006/relationships/image" Target="../media/image283.png"/><Relationship Id="rId23" Type="http://schemas.openxmlformats.org/officeDocument/2006/relationships/image" Target="../media/image416.jpg"/><Relationship Id="rId10" Type="http://schemas.openxmlformats.org/officeDocument/2006/relationships/image" Target="../media/image207.png"/><Relationship Id="rId19" Type="http://schemas.openxmlformats.org/officeDocument/2006/relationships/image" Target="../media/image412.png"/><Relationship Id="rId4" Type="http://schemas.openxmlformats.org/officeDocument/2006/relationships/image" Target="../media/image402.png"/><Relationship Id="rId9" Type="http://schemas.openxmlformats.org/officeDocument/2006/relationships/image" Target="../media/image406.png"/><Relationship Id="rId14" Type="http://schemas.openxmlformats.org/officeDocument/2006/relationships/image" Target="../media/image211.png"/><Relationship Id="rId22" Type="http://schemas.openxmlformats.org/officeDocument/2006/relationships/image" Target="../media/image41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jpg"/><Relationship Id="rId13" Type="http://schemas.openxmlformats.org/officeDocument/2006/relationships/image" Target="../media/image429.png"/><Relationship Id="rId18" Type="http://schemas.openxmlformats.org/officeDocument/2006/relationships/image" Target="../media/image211.png"/><Relationship Id="rId3" Type="http://schemas.openxmlformats.org/officeDocument/2006/relationships/image" Target="../media/image421.png"/><Relationship Id="rId7" Type="http://schemas.openxmlformats.org/officeDocument/2006/relationships/image" Target="../media/image423.png"/><Relationship Id="rId12" Type="http://schemas.openxmlformats.org/officeDocument/2006/relationships/image" Target="../media/image428.png"/><Relationship Id="rId17" Type="http://schemas.openxmlformats.org/officeDocument/2006/relationships/image" Target="../media/image430.png"/><Relationship Id="rId2" Type="http://schemas.openxmlformats.org/officeDocument/2006/relationships/image" Target="../media/image420.png"/><Relationship Id="rId16" Type="http://schemas.openxmlformats.org/officeDocument/2006/relationships/image" Target="../media/image209.png"/><Relationship Id="rId20" Type="http://schemas.openxmlformats.org/officeDocument/2006/relationships/image" Target="../media/image4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427.jpg"/><Relationship Id="rId5" Type="http://schemas.openxmlformats.org/officeDocument/2006/relationships/image" Target="../media/image5.png"/><Relationship Id="rId15" Type="http://schemas.openxmlformats.org/officeDocument/2006/relationships/image" Target="../media/image274.png"/><Relationship Id="rId10" Type="http://schemas.openxmlformats.org/officeDocument/2006/relationships/image" Target="../media/image426.jpg"/><Relationship Id="rId19" Type="http://schemas.openxmlformats.org/officeDocument/2006/relationships/image" Target="../media/image431.png"/><Relationship Id="rId4" Type="http://schemas.openxmlformats.org/officeDocument/2006/relationships/image" Target="../media/image422.png"/><Relationship Id="rId9" Type="http://schemas.openxmlformats.org/officeDocument/2006/relationships/image" Target="../media/image425.jpg"/><Relationship Id="rId14" Type="http://schemas.openxmlformats.org/officeDocument/2006/relationships/image" Target="../media/image2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png"/><Relationship Id="rId13" Type="http://schemas.openxmlformats.org/officeDocument/2006/relationships/image" Target="../media/image441.png"/><Relationship Id="rId18" Type="http://schemas.openxmlformats.org/officeDocument/2006/relationships/image" Target="../media/image446.jpg"/><Relationship Id="rId3" Type="http://schemas.openxmlformats.org/officeDocument/2006/relationships/image" Target="../media/image433.png"/><Relationship Id="rId21" Type="http://schemas.openxmlformats.org/officeDocument/2006/relationships/image" Target="../media/image449.jpg"/><Relationship Id="rId7" Type="http://schemas.openxmlformats.org/officeDocument/2006/relationships/image" Target="../media/image436.png"/><Relationship Id="rId12" Type="http://schemas.openxmlformats.org/officeDocument/2006/relationships/image" Target="../media/image440.png"/><Relationship Id="rId17" Type="http://schemas.openxmlformats.org/officeDocument/2006/relationships/image" Target="../media/image445.jpg"/><Relationship Id="rId2" Type="http://schemas.openxmlformats.org/officeDocument/2006/relationships/image" Target="../media/image432.png"/><Relationship Id="rId16" Type="http://schemas.openxmlformats.org/officeDocument/2006/relationships/image" Target="../media/image444.jpg"/><Relationship Id="rId20" Type="http://schemas.openxmlformats.org/officeDocument/2006/relationships/image" Target="../media/image4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5.png"/><Relationship Id="rId11" Type="http://schemas.openxmlformats.org/officeDocument/2006/relationships/image" Target="../media/image439.png"/><Relationship Id="rId5" Type="http://schemas.openxmlformats.org/officeDocument/2006/relationships/image" Target="../media/image89.png"/><Relationship Id="rId15" Type="http://schemas.openxmlformats.org/officeDocument/2006/relationships/image" Target="../media/image443.png"/><Relationship Id="rId10" Type="http://schemas.openxmlformats.org/officeDocument/2006/relationships/image" Target="../media/image316.png"/><Relationship Id="rId19" Type="http://schemas.openxmlformats.org/officeDocument/2006/relationships/image" Target="../media/image447.jpg"/><Relationship Id="rId4" Type="http://schemas.openxmlformats.org/officeDocument/2006/relationships/image" Target="../media/image434.png"/><Relationship Id="rId9" Type="http://schemas.openxmlformats.org/officeDocument/2006/relationships/image" Target="../media/image438.png"/><Relationship Id="rId14" Type="http://schemas.openxmlformats.org/officeDocument/2006/relationships/image" Target="../media/image442.png"/><Relationship Id="rId22" Type="http://schemas.openxmlformats.org/officeDocument/2006/relationships/image" Target="../media/image4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png"/><Relationship Id="rId13" Type="http://schemas.openxmlformats.org/officeDocument/2006/relationships/image" Target="../media/image460.png"/><Relationship Id="rId3" Type="http://schemas.openxmlformats.org/officeDocument/2006/relationships/image" Target="../media/image452.png"/><Relationship Id="rId7" Type="http://schemas.openxmlformats.org/officeDocument/2006/relationships/image" Target="../media/image455.png"/><Relationship Id="rId12" Type="http://schemas.openxmlformats.org/officeDocument/2006/relationships/image" Target="../media/image459.png"/><Relationship Id="rId17" Type="http://schemas.openxmlformats.org/officeDocument/2006/relationships/image" Target="../media/image464.jpg"/><Relationship Id="rId2" Type="http://schemas.openxmlformats.org/officeDocument/2006/relationships/image" Target="../media/image451.png"/><Relationship Id="rId16" Type="http://schemas.openxmlformats.org/officeDocument/2006/relationships/image" Target="../media/image4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4.png"/><Relationship Id="rId11" Type="http://schemas.openxmlformats.org/officeDocument/2006/relationships/image" Target="../media/image458.png"/><Relationship Id="rId5" Type="http://schemas.openxmlformats.org/officeDocument/2006/relationships/image" Target="../media/image5.png"/><Relationship Id="rId15" Type="http://schemas.openxmlformats.org/officeDocument/2006/relationships/image" Target="../media/image462.png"/><Relationship Id="rId10" Type="http://schemas.openxmlformats.org/officeDocument/2006/relationships/image" Target="../media/image316.png"/><Relationship Id="rId4" Type="http://schemas.openxmlformats.org/officeDocument/2006/relationships/image" Target="../media/image453.png"/><Relationship Id="rId9" Type="http://schemas.openxmlformats.org/officeDocument/2006/relationships/image" Target="../media/image457.png"/><Relationship Id="rId14" Type="http://schemas.openxmlformats.org/officeDocument/2006/relationships/image" Target="../media/image4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475.png"/><Relationship Id="rId18" Type="http://schemas.openxmlformats.org/officeDocument/2006/relationships/image" Target="../media/image480.jpg"/><Relationship Id="rId3" Type="http://schemas.openxmlformats.org/officeDocument/2006/relationships/image" Target="../media/image466.png"/><Relationship Id="rId21" Type="http://schemas.openxmlformats.org/officeDocument/2006/relationships/image" Target="../media/image483.jpg"/><Relationship Id="rId7" Type="http://schemas.openxmlformats.org/officeDocument/2006/relationships/image" Target="../media/image469.png"/><Relationship Id="rId12" Type="http://schemas.openxmlformats.org/officeDocument/2006/relationships/image" Target="../media/image474.png"/><Relationship Id="rId17" Type="http://schemas.openxmlformats.org/officeDocument/2006/relationships/image" Target="../media/image479.jpg"/><Relationship Id="rId2" Type="http://schemas.openxmlformats.org/officeDocument/2006/relationships/image" Target="../media/image465.png"/><Relationship Id="rId16" Type="http://schemas.openxmlformats.org/officeDocument/2006/relationships/image" Target="../media/image478.jpg"/><Relationship Id="rId20" Type="http://schemas.openxmlformats.org/officeDocument/2006/relationships/image" Target="../media/image4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8.png"/><Relationship Id="rId11" Type="http://schemas.openxmlformats.org/officeDocument/2006/relationships/image" Target="../media/image473.png"/><Relationship Id="rId5" Type="http://schemas.openxmlformats.org/officeDocument/2006/relationships/image" Target="../media/image5.png"/><Relationship Id="rId15" Type="http://schemas.openxmlformats.org/officeDocument/2006/relationships/image" Target="../media/image477.png"/><Relationship Id="rId10" Type="http://schemas.openxmlformats.org/officeDocument/2006/relationships/image" Target="../media/image472.png"/><Relationship Id="rId19" Type="http://schemas.openxmlformats.org/officeDocument/2006/relationships/image" Target="../media/image481.jpg"/><Relationship Id="rId4" Type="http://schemas.openxmlformats.org/officeDocument/2006/relationships/image" Target="../media/image467.png"/><Relationship Id="rId9" Type="http://schemas.openxmlformats.org/officeDocument/2006/relationships/image" Target="../media/image471.png"/><Relationship Id="rId14" Type="http://schemas.openxmlformats.org/officeDocument/2006/relationships/image" Target="../media/image4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495.jpg"/><Relationship Id="rId18" Type="http://schemas.openxmlformats.org/officeDocument/2006/relationships/image" Target="../media/image499.png"/><Relationship Id="rId3" Type="http://schemas.openxmlformats.org/officeDocument/2006/relationships/image" Target="../media/image485.png"/><Relationship Id="rId7" Type="http://schemas.openxmlformats.org/officeDocument/2006/relationships/image" Target="../media/image489.png"/><Relationship Id="rId12" Type="http://schemas.openxmlformats.org/officeDocument/2006/relationships/image" Target="../media/image494.jpg"/><Relationship Id="rId17" Type="http://schemas.openxmlformats.org/officeDocument/2006/relationships/image" Target="../media/image89.png"/><Relationship Id="rId2" Type="http://schemas.openxmlformats.org/officeDocument/2006/relationships/image" Target="../media/image484.jpg"/><Relationship Id="rId16" Type="http://schemas.openxmlformats.org/officeDocument/2006/relationships/image" Target="../media/image4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8.png"/><Relationship Id="rId11" Type="http://schemas.openxmlformats.org/officeDocument/2006/relationships/image" Target="../media/image493.jpg"/><Relationship Id="rId5" Type="http://schemas.openxmlformats.org/officeDocument/2006/relationships/image" Target="../media/image487.png"/><Relationship Id="rId15" Type="http://schemas.openxmlformats.org/officeDocument/2006/relationships/image" Target="../media/image497.png"/><Relationship Id="rId10" Type="http://schemas.openxmlformats.org/officeDocument/2006/relationships/image" Target="../media/image492.png"/><Relationship Id="rId19" Type="http://schemas.openxmlformats.org/officeDocument/2006/relationships/image" Target="../media/image500.png"/><Relationship Id="rId4" Type="http://schemas.openxmlformats.org/officeDocument/2006/relationships/image" Target="../media/image486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png"/><Relationship Id="rId13" Type="http://schemas.openxmlformats.org/officeDocument/2006/relationships/image" Target="../media/image5.png"/><Relationship Id="rId18" Type="http://schemas.openxmlformats.org/officeDocument/2006/relationships/image" Target="../media/image516.jpg"/><Relationship Id="rId3" Type="http://schemas.openxmlformats.org/officeDocument/2006/relationships/image" Target="../media/image502.png"/><Relationship Id="rId7" Type="http://schemas.openxmlformats.org/officeDocument/2006/relationships/image" Target="../media/image506.png"/><Relationship Id="rId12" Type="http://schemas.openxmlformats.org/officeDocument/2006/relationships/image" Target="../media/image511.png"/><Relationship Id="rId17" Type="http://schemas.openxmlformats.org/officeDocument/2006/relationships/image" Target="../media/image515.jpg"/><Relationship Id="rId2" Type="http://schemas.openxmlformats.org/officeDocument/2006/relationships/image" Target="../media/image501.png"/><Relationship Id="rId16" Type="http://schemas.openxmlformats.org/officeDocument/2006/relationships/image" Target="../media/image5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5.png"/><Relationship Id="rId11" Type="http://schemas.openxmlformats.org/officeDocument/2006/relationships/image" Target="../media/image510.png"/><Relationship Id="rId5" Type="http://schemas.openxmlformats.org/officeDocument/2006/relationships/image" Target="../media/image504.png"/><Relationship Id="rId15" Type="http://schemas.openxmlformats.org/officeDocument/2006/relationships/image" Target="../media/image513.png"/><Relationship Id="rId10" Type="http://schemas.openxmlformats.org/officeDocument/2006/relationships/image" Target="../media/image509.png"/><Relationship Id="rId19" Type="http://schemas.openxmlformats.org/officeDocument/2006/relationships/image" Target="../media/image517.jpg"/><Relationship Id="rId4" Type="http://schemas.openxmlformats.org/officeDocument/2006/relationships/image" Target="../media/image503.png"/><Relationship Id="rId9" Type="http://schemas.openxmlformats.org/officeDocument/2006/relationships/image" Target="../media/image508.png"/><Relationship Id="rId14" Type="http://schemas.openxmlformats.org/officeDocument/2006/relationships/image" Target="../media/image5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4.png"/><Relationship Id="rId13" Type="http://schemas.openxmlformats.org/officeDocument/2006/relationships/image" Target="../media/image529.png"/><Relationship Id="rId18" Type="http://schemas.openxmlformats.org/officeDocument/2006/relationships/image" Target="../media/image534.png"/><Relationship Id="rId26" Type="http://schemas.openxmlformats.org/officeDocument/2006/relationships/image" Target="../media/image542.png"/><Relationship Id="rId3" Type="http://schemas.openxmlformats.org/officeDocument/2006/relationships/image" Target="../media/image519.png"/><Relationship Id="rId21" Type="http://schemas.openxmlformats.org/officeDocument/2006/relationships/image" Target="../media/image537.png"/><Relationship Id="rId7" Type="http://schemas.openxmlformats.org/officeDocument/2006/relationships/image" Target="../media/image523.png"/><Relationship Id="rId12" Type="http://schemas.openxmlformats.org/officeDocument/2006/relationships/image" Target="../media/image528.png"/><Relationship Id="rId17" Type="http://schemas.openxmlformats.org/officeDocument/2006/relationships/image" Target="../media/image533.png"/><Relationship Id="rId25" Type="http://schemas.openxmlformats.org/officeDocument/2006/relationships/image" Target="../media/image541.png"/><Relationship Id="rId2" Type="http://schemas.openxmlformats.org/officeDocument/2006/relationships/image" Target="../media/image518.png"/><Relationship Id="rId16" Type="http://schemas.openxmlformats.org/officeDocument/2006/relationships/image" Target="../media/image532.png"/><Relationship Id="rId20" Type="http://schemas.openxmlformats.org/officeDocument/2006/relationships/image" Target="../media/image5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png"/><Relationship Id="rId11" Type="http://schemas.openxmlformats.org/officeDocument/2006/relationships/image" Target="../media/image527.png"/><Relationship Id="rId24" Type="http://schemas.openxmlformats.org/officeDocument/2006/relationships/image" Target="../media/image540.png"/><Relationship Id="rId5" Type="http://schemas.openxmlformats.org/officeDocument/2006/relationships/image" Target="../media/image521.png"/><Relationship Id="rId15" Type="http://schemas.openxmlformats.org/officeDocument/2006/relationships/image" Target="../media/image531.png"/><Relationship Id="rId23" Type="http://schemas.openxmlformats.org/officeDocument/2006/relationships/image" Target="../media/image539.png"/><Relationship Id="rId10" Type="http://schemas.openxmlformats.org/officeDocument/2006/relationships/image" Target="../media/image526.png"/><Relationship Id="rId19" Type="http://schemas.openxmlformats.org/officeDocument/2006/relationships/image" Target="../media/image535.png"/><Relationship Id="rId4" Type="http://schemas.openxmlformats.org/officeDocument/2006/relationships/image" Target="../media/image520.png"/><Relationship Id="rId9" Type="http://schemas.openxmlformats.org/officeDocument/2006/relationships/image" Target="../media/image525.png"/><Relationship Id="rId14" Type="http://schemas.openxmlformats.org/officeDocument/2006/relationships/image" Target="../media/image530.png"/><Relationship Id="rId22" Type="http://schemas.openxmlformats.org/officeDocument/2006/relationships/image" Target="../media/image538.png"/><Relationship Id="rId27" Type="http://schemas.openxmlformats.org/officeDocument/2006/relationships/image" Target="../media/image5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6.jp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jp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5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5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5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jp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5.png"/><Relationship Id="rId18" Type="http://schemas.openxmlformats.org/officeDocument/2006/relationships/image" Target="../media/image137.jp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6.jpg"/><Relationship Id="rId2" Type="http://schemas.openxmlformats.org/officeDocument/2006/relationships/image" Target="../media/image122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4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"/>
            <a:ext cx="7772400" cy="7200900"/>
            <a:chOff x="0" y="114300"/>
            <a:chExt cx="7772400" cy="7200900"/>
          </a:xfrm>
        </p:grpSpPr>
        <p:sp>
          <p:nvSpPr>
            <p:cNvPr id="3" name="object 3"/>
            <p:cNvSpPr/>
            <p:nvPr/>
          </p:nvSpPr>
          <p:spPr>
            <a:xfrm>
              <a:off x="0" y="6129020"/>
              <a:ext cx="7772400" cy="1186180"/>
            </a:xfrm>
            <a:custGeom>
              <a:avLst/>
              <a:gdLst/>
              <a:ahLst/>
              <a:cxnLst/>
              <a:rect l="l" t="t" r="r" b="b"/>
              <a:pathLst>
                <a:path w="7772400" h="1186179">
                  <a:moveTo>
                    <a:pt x="7772400" y="0"/>
                  </a:moveTo>
                  <a:lnTo>
                    <a:pt x="0" y="0"/>
                  </a:lnTo>
                  <a:lnTo>
                    <a:pt x="0" y="1186179"/>
                  </a:lnTo>
                  <a:lnTo>
                    <a:pt x="7772400" y="1186179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650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8731" y="114300"/>
              <a:ext cx="6191690" cy="6035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33623" y="4689719"/>
            <a:ext cx="530542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07005" algn="l"/>
              </a:tabLst>
            </a:pPr>
            <a:r>
              <a:rPr sz="3700" spc="380" dirty="0">
                <a:solidFill>
                  <a:srgbClr val="650C21"/>
                </a:solidFill>
                <a:latin typeface="Times New Roman"/>
                <a:cs typeface="Times New Roman"/>
              </a:rPr>
              <a:t>REBECCA	</a:t>
            </a:r>
            <a:r>
              <a:rPr sz="3700" spc="610" dirty="0">
                <a:solidFill>
                  <a:srgbClr val="650C21"/>
                </a:solidFill>
                <a:latin typeface="Times New Roman"/>
                <a:cs typeface="Times New Roman"/>
              </a:rPr>
              <a:t>OBOSHIE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811" y="4981097"/>
            <a:ext cx="5429250" cy="1284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250" spc="819" dirty="0">
                <a:solidFill>
                  <a:srgbClr val="650C21"/>
                </a:solidFill>
                <a:latin typeface="Verdana"/>
                <a:cs typeface="Verdana"/>
              </a:rPr>
              <a:t>WENTUM</a:t>
            </a:r>
            <a:endParaRPr sz="82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698597"/>
            <a:ext cx="7772400" cy="4156075"/>
            <a:chOff x="0" y="2698597"/>
            <a:chExt cx="7772400" cy="4156075"/>
          </a:xfrm>
        </p:grpSpPr>
        <p:sp>
          <p:nvSpPr>
            <p:cNvPr id="8" name="object 8"/>
            <p:cNvSpPr/>
            <p:nvPr/>
          </p:nvSpPr>
          <p:spPr>
            <a:xfrm>
              <a:off x="3306710" y="6220223"/>
              <a:ext cx="1159321" cy="559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51320"/>
              <a:ext cx="2394661" cy="726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94805"/>
              <a:ext cx="2394661" cy="726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638315"/>
              <a:ext cx="2394661" cy="727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781850"/>
              <a:ext cx="2394661" cy="726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7738" y="6351321"/>
              <a:ext cx="2394661" cy="726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7739" y="6494805"/>
              <a:ext cx="2394661" cy="726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7739" y="6638314"/>
              <a:ext cx="2394661" cy="727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7738" y="6781851"/>
              <a:ext cx="2394661" cy="726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75847" y="2698597"/>
              <a:ext cx="2290470" cy="19180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7670" y="2751429"/>
              <a:ext cx="1725828" cy="17258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9" y="640079"/>
            <a:ext cx="5516867" cy="52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5460" y="1133243"/>
            <a:ext cx="16656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9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8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215" dirty="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600" y="1494269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1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600" y="1973579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1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442" y="1539240"/>
            <a:ext cx="6326505" cy="4660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96595" marR="97790" indent="-593090">
              <a:lnSpc>
                <a:spcPts val="1200"/>
              </a:lnSpc>
              <a:spcBef>
                <a:spcPts val="340"/>
              </a:spcBef>
              <a:tabLst>
                <a:tab pos="4557395" algn="l"/>
              </a:tabLst>
            </a:pP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Jesus said,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“I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am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resurrection and the life.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He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who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believes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me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though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he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dies, yet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shall 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live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again.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And who ever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believes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me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shall </a:t>
            </a:r>
            <a:r>
              <a:rPr sz="1200" i="1" spc="8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never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die.”	</a:t>
            </a:r>
            <a:r>
              <a:rPr sz="12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(John</a:t>
            </a:r>
            <a:r>
              <a:rPr sz="1200" b="1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11:25-26)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4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Maa,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death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is inevitable,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imagined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come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soon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rob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presence.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dearly,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comforted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what Paul 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said,”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live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Christ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die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gain.”</a:t>
            </a:r>
            <a:endParaRPr sz="1400">
              <a:latin typeface="Trebuchet MS"/>
              <a:cs typeface="Trebuchet MS"/>
            </a:endParaRPr>
          </a:p>
          <a:p>
            <a:pPr marL="12700" marR="5715" algn="just">
              <a:lnSpc>
                <a:spcPts val="1400"/>
              </a:lnSpc>
              <a:spcBef>
                <a:spcPts val="1400"/>
              </a:spcBef>
            </a:pP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sorrowful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moment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bid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farewell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you,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thank 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almighty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for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giving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opportunity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encounter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such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wonderful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mother.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spc="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forever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ts val="14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treasure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moments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shared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you.</a:t>
            </a:r>
            <a:endParaRPr sz="1400">
              <a:latin typeface="Trebuchet MS"/>
              <a:cs typeface="Trebuchet MS"/>
            </a:endParaRPr>
          </a:p>
          <a:p>
            <a:pPr marL="12700" marR="6350" algn="just">
              <a:lnSpc>
                <a:spcPts val="1400"/>
              </a:lnSpc>
              <a:spcBef>
                <a:spcPts val="14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stalwart,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affable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virtuous.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woman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great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sense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humor.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felt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sad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presence.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said,”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your 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you.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brought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nothing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world; we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take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anything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along.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What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given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you?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given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you,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why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then 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boast.”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said,”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put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trust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man;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man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fail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you.”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these 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words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keep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ringing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ears.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forget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small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chops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- 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sweet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after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meal;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dough-nuts, spin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rolls,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cake</a:t>
            </a:r>
            <a:r>
              <a:rPr sz="1400" spc="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marmalade.You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allowed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anyone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endParaRPr sz="1400">
              <a:latin typeface="Trebuchet MS"/>
              <a:cs typeface="Trebuchet MS"/>
            </a:endParaRPr>
          </a:p>
          <a:p>
            <a:pPr marL="12700" marR="6985" algn="just">
              <a:lnSpc>
                <a:spcPts val="14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intimidate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us.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protected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aspect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just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hen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protects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chicks 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hawk. </a:t>
            </a:r>
            <a:r>
              <a:rPr sz="1400" spc="4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you would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fade.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Maa,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love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Lord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Almighty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loves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more.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desired 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3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Lord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Almighty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Him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eternity. 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He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chose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call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rest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bossom on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Wednesday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morning.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You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looked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fine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visited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morning.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could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talk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tried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show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us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60489" y="6337439"/>
            <a:ext cx="325120" cy="325120"/>
            <a:chOff x="6760489" y="6337439"/>
            <a:chExt cx="325120" cy="325120"/>
          </a:xfrm>
        </p:grpSpPr>
        <p:sp>
          <p:nvSpPr>
            <p:cNvPr id="9" name="object 9"/>
            <p:cNvSpPr/>
            <p:nvPr/>
          </p:nvSpPr>
          <p:spPr>
            <a:xfrm>
              <a:off x="6760489" y="6337439"/>
              <a:ext cx="324815" cy="324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5826" y="636278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98566" y="6441579"/>
            <a:ext cx="1116965" cy="125730"/>
            <a:chOff x="5598566" y="6441579"/>
            <a:chExt cx="1116965" cy="125730"/>
          </a:xfrm>
        </p:grpSpPr>
        <p:sp>
          <p:nvSpPr>
            <p:cNvPr id="12" name="object 12"/>
            <p:cNvSpPr/>
            <p:nvPr/>
          </p:nvSpPr>
          <p:spPr>
            <a:xfrm>
              <a:off x="5623864" y="6481889"/>
              <a:ext cx="342887" cy="58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1808" y="6481889"/>
              <a:ext cx="272326" cy="584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7711" y="6482626"/>
              <a:ext cx="6261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7612" y="6482626"/>
              <a:ext cx="32397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3771" y="6482625"/>
              <a:ext cx="361378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98566" y="6441579"/>
              <a:ext cx="4445" cy="125730"/>
            </a:xfrm>
            <a:custGeom>
              <a:avLst/>
              <a:gdLst/>
              <a:ahLst/>
              <a:cxnLst/>
              <a:rect l="l" t="t" r="r" b="b"/>
              <a:pathLst>
                <a:path w="4445" h="125729">
                  <a:moveTo>
                    <a:pt x="4445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45" y="125107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33589" y="0"/>
            <a:ext cx="636270" cy="7315200"/>
            <a:chOff x="7133589" y="0"/>
            <a:chExt cx="636270" cy="7315200"/>
          </a:xfrm>
        </p:grpSpPr>
        <p:sp>
          <p:nvSpPr>
            <p:cNvPr id="19" name="object 19"/>
            <p:cNvSpPr/>
            <p:nvPr/>
          </p:nvSpPr>
          <p:spPr>
            <a:xfrm>
              <a:off x="7133589" y="1227696"/>
              <a:ext cx="56629" cy="5411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3589" y="0"/>
              <a:ext cx="636270" cy="23101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3589" y="3160636"/>
              <a:ext cx="56629" cy="54119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3589" y="1768894"/>
              <a:ext cx="636270" cy="2474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3589" y="5093564"/>
              <a:ext cx="56629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3589" y="3701834"/>
              <a:ext cx="636270" cy="24741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33589" y="7026516"/>
              <a:ext cx="56629" cy="2886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33589" y="5634787"/>
              <a:ext cx="636270" cy="16804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52009" y="6480002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6072" y="6337440"/>
            <a:ext cx="325120" cy="325120"/>
            <a:chOff x="6726072" y="6337440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26072" y="6337440"/>
              <a:ext cx="324802" cy="324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51396" y="636278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83" y="0"/>
                  </a:moveTo>
                  <a:lnTo>
                    <a:pt x="93756" y="6987"/>
                  </a:lnTo>
                  <a:lnTo>
                    <a:pt x="56125" y="26446"/>
                  </a:lnTo>
                  <a:lnTo>
                    <a:pt x="26450" y="56117"/>
                  </a:lnTo>
                  <a:lnTo>
                    <a:pt x="6989" y="93745"/>
                  </a:lnTo>
                  <a:lnTo>
                    <a:pt x="0" y="137071"/>
                  </a:lnTo>
                  <a:lnTo>
                    <a:pt x="6989" y="180397"/>
                  </a:lnTo>
                  <a:lnTo>
                    <a:pt x="26450" y="218024"/>
                  </a:lnTo>
                  <a:lnTo>
                    <a:pt x="56125" y="247696"/>
                  </a:lnTo>
                  <a:lnTo>
                    <a:pt x="93756" y="267154"/>
                  </a:lnTo>
                  <a:lnTo>
                    <a:pt x="137083" y="274142"/>
                  </a:lnTo>
                  <a:lnTo>
                    <a:pt x="180409" y="267154"/>
                  </a:lnTo>
                  <a:lnTo>
                    <a:pt x="218037" y="247696"/>
                  </a:lnTo>
                  <a:lnTo>
                    <a:pt x="247708" y="218024"/>
                  </a:lnTo>
                  <a:lnTo>
                    <a:pt x="267167" y="180397"/>
                  </a:lnTo>
                  <a:lnTo>
                    <a:pt x="274154" y="137071"/>
                  </a:lnTo>
                  <a:lnTo>
                    <a:pt x="267167" y="93745"/>
                  </a:lnTo>
                  <a:lnTo>
                    <a:pt x="247708" y="56117"/>
                  </a:lnTo>
                  <a:lnTo>
                    <a:pt x="218037" y="26446"/>
                  </a:lnTo>
                  <a:lnTo>
                    <a:pt x="180409" y="6987"/>
                  </a:lnTo>
                  <a:lnTo>
                    <a:pt x="13708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64136" y="6441579"/>
            <a:ext cx="1116965" cy="125730"/>
            <a:chOff x="5564136" y="6441579"/>
            <a:chExt cx="1116965" cy="125730"/>
          </a:xfrm>
        </p:grpSpPr>
        <p:sp>
          <p:nvSpPr>
            <p:cNvPr id="6" name="object 6"/>
            <p:cNvSpPr/>
            <p:nvPr/>
          </p:nvSpPr>
          <p:spPr>
            <a:xfrm>
              <a:off x="5589447" y="6481889"/>
              <a:ext cx="342887" cy="58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7392" y="6481889"/>
              <a:ext cx="272312" cy="58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3295" y="6482626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3195" y="6482625"/>
              <a:ext cx="32397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9355" y="6482625"/>
              <a:ext cx="361378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4136" y="6441579"/>
              <a:ext cx="4445" cy="125730"/>
            </a:xfrm>
            <a:custGeom>
              <a:avLst/>
              <a:gdLst/>
              <a:ahLst/>
              <a:cxnLst/>
              <a:rect l="l" t="t" r="r" b="b"/>
              <a:pathLst>
                <a:path w="4445" h="125729">
                  <a:moveTo>
                    <a:pt x="4445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45" y="125107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6429" y="576770"/>
            <a:ext cx="6323965" cy="2021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us.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exactly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10:38am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stopped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breathing.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doctors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tried  to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revive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every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effort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made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futile.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ts val="1400"/>
              </a:lnSpc>
              <a:spcBef>
                <a:spcPts val="14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Maa,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Lord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assurance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bossom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Lord.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1989455" marR="1970405" algn="ctr">
              <a:lnSpc>
                <a:spcPts val="1400"/>
              </a:lnSpc>
              <a:spcBef>
                <a:spcPts val="975"/>
              </a:spcBef>
            </a:pPr>
            <a:r>
              <a:rPr sz="1400" b="1" i="1" dirty="0">
                <a:latin typeface="Times New Roman"/>
                <a:cs typeface="Times New Roman"/>
              </a:rPr>
              <a:t>Rest, </a:t>
            </a:r>
            <a:r>
              <a:rPr sz="1400" b="1" i="1" spc="-5" dirty="0">
                <a:latin typeface="Times New Roman"/>
                <a:cs typeface="Times New Roman"/>
              </a:rPr>
              <a:t>rest </a:t>
            </a:r>
            <a:r>
              <a:rPr sz="1400" b="1" i="1" dirty="0">
                <a:latin typeface="Times New Roman"/>
                <a:cs typeface="Times New Roman"/>
              </a:rPr>
              <a:t>in perfect peace till</a:t>
            </a:r>
            <a:r>
              <a:rPr sz="1400" b="1" i="1" spc="-9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we  meet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again.</a:t>
            </a:r>
            <a:endParaRPr sz="1400">
              <a:latin typeface="Times New Roman"/>
              <a:cs typeface="Times New Roman"/>
            </a:endParaRPr>
          </a:p>
          <a:p>
            <a:pPr marL="10795" algn="ctr">
              <a:lnSpc>
                <a:spcPts val="1260"/>
              </a:lnSpc>
            </a:pPr>
            <a:r>
              <a:rPr sz="1400" b="1" i="1" dirty="0">
                <a:latin typeface="Times New Roman"/>
                <a:cs typeface="Times New Roman"/>
              </a:rPr>
              <a:t>Fare thee well,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Maa.</a:t>
            </a:r>
            <a:endParaRPr sz="1400">
              <a:latin typeface="Times New Roman"/>
              <a:cs typeface="Times New Roman"/>
            </a:endParaRPr>
          </a:p>
          <a:p>
            <a:pPr marL="11430" algn="ctr">
              <a:lnSpc>
                <a:spcPts val="1540"/>
              </a:lnSpc>
            </a:pPr>
            <a:r>
              <a:rPr sz="1400" b="1" i="1" dirty="0">
                <a:latin typeface="Times New Roman"/>
                <a:cs typeface="Times New Roman"/>
              </a:rPr>
              <a:t>Yaaw)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ojogban.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1882" y="2989579"/>
            <a:ext cx="5527662" cy="32529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133589" y="0"/>
            <a:ext cx="636270" cy="7315200"/>
            <a:chOff x="7133589" y="0"/>
            <a:chExt cx="636270" cy="7315200"/>
          </a:xfrm>
        </p:grpSpPr>
        <p:sp>
          <p:nvSpPr>
            <p:cNvPr id="15" name="object 15"/>
            <p:cNvSpPr/>
            <p:nvPr/>
          </p:nvSpPr>
          <p:spPr>
            <a:xfrm>
              <a:off x="7133589" y="1227696"/>
              <a:ext cx="56629" cy="5411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3589" y="0"/>
              <a:ext cx="636270" cy="23101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3589" y="3160636"/>
              <a:ext cx="56629" cy="54119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3589" y="1768894"/>
              <a:ext cx="636270" cy="24741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3589" y="5093564"/>
              <a:ext cx="56629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3589" y="3701834"/>
              <a:ext cx="636270" cy="24741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3589" y="7026516"/>
              <a:ext cx="56629" cy="2886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3589" y="5634787"/>
              <a:ext cx="636270" cy="16804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0676" y="1392136"/>
            <a:ext cx="57988" cy="541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0676" y="419"/>
            <a:ext cx="630453" cy="247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0676" y="3325088"/>
            <a:ext cx="57988" cy="54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0676" y="1933359"/>
            <a:ext cx="630453" cy="247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0676" y="5258029"/>
            <a:ext cx="57988" cy="541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0676" y="7190968"/>
            <a:ext cx="57988" cy="124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40676" y="3866312"/>
            <a:ext cx="630555" cy="3449320"/>
            <a:chOff x="7140676" y="3866312"/>
            <a:chExt cx="630555" cy="3449320"/>
          </a:xfrm>
        </p:grpSpPr>
        <p:sp>
          <p:nvSpPr>
            <p:cNvPr id="9" name="object 9"/>
            <p:cNvSpPr/>
            <p:nvPr/>
          </p:nvSpPr>
          <p:spPr>
            <a:xfrm>
              <a:off x="7140676" y="3866312"/>
              <a:ext cx="630453" cy="24741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0676" y="5799252"/>
              <a:ext cx="630453" cy="1515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708292" y="6337439"/>
            <a:ext cx="325120" cy="325120"/>
            <a:chOff x="6708292" y="6337439"/>
            <a:chExt cx="325120" cy="325120"/>
          </a:xfrm>
        </p:grpSpPr>
        <p:sp>
          <p:nvSpPr>
            <p:cNvPr id="12" name="object 12"/>
            <p:cNvSpPr/>
            <p:nvPr/>
          </p:nvSpPr>
          <p:spPr>
            <a:xfrm>
              <a:off x="6708292" y="6337439"/>
              <a:ext cx="324815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3629" y="636278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46344" y="6441579"/>
            <a:ext cx="1116965" cy="125730"/>
            <a:chOff x="5546344" y="6441579"/>
            <a:chExt cx="1116965" cy="125730"/>
          </a:xfrm>
        </p:grpSpPr>
        <p:sp>
          <p:nvSpPr>
            <p:cNvPr id="15" name="object 15"/>
            <p:cNvSpPr/>
            <p:nvPr/>
          </p:nvSpPr>
          <p:spPr>
            <a:xfrm>
              <a:off x="5571668" y="6481889"/>
              <a:ext cx="342874" cy="584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39612" y="6481889"/>
              <a:ext cx="272312" cy="584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25514" y="6482626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45402" y="6482625"/>
              <a:ext cx="32410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1574" y="6482625"/>
              <a:ext cx="361366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6344" y="6441579"/>
              <a:ext cx="5080" cy="125730"/>
            </a:xfrm>
            <a:custGeom>
              <a:avLst/>
              <a:gdLst/>
              <a:ahLst/>
              <a:cxnLst/>
              <a:rect l="l" t="t" r="r" b="b"/>
              <a:pathLst>
                <a:path w="5079" h="125729">
                  <a:moveTo>
                    <a:pt x="4457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57" y="12510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0" y="642379"/>
            <a:ext cx="5518581" cy="5234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8985" y="1135542"/>
            <a:ext cx="6320155" cy="5117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25"/>
              </a:spcBef>
            </a:pPr>
            <a:r>
              <a:rPr sz="1850" spc="-190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18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235" dirty="0">
                <a:solidFill>
                  <a:srgbClr val="231F20"/>
                </a:solidFill>
                <a:latin typeface="Trebuchet MS"/>
                <a:cs typeface="Trebuchet MS"/>
              </a:rPr>
              <a:t>GRANDCHILDREN</a:t>
            </a:r>
            <a:endParaRPr sz="18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400" b="1" spc="80" dirty="0">
                <a:solidFill>
                  <a:srgbClr val="231F20"/>
                </a:solidFill>
                <a:latin typeface="Trebuchet MS"/>
                <a:cs typeface="Trebuchet MS"/>
              </a:rPr>
              <a:t>(LOIS, </a:t>
            </a:r>
            <a:r>
              <a:rPr sz="1400" b="1" spc="130" dirty="0">
                <a:solidFill>
                  <a:srgbClr val="231F20"/>
                </a:solidFill>
                <a:latin typeface="Trebuchet MS"/>
                <a:cs typeface="Trebuchet MS"/>
              </a:rPr>
              <a:t>LOUISA, </a:t>
            </a:r>
            <a:r>
              <a:rPr sz="1400" b="1" spc="200" dirty="0">
                <a:solidFill>
                  <a:srgbClr val="231F20"/>
                </a:solidFill>
                <a:latin typeface="Trebuchet MS"/>
                <a:cs typeface="Trebuchet MS"/>
              </a:rPr>
              <a:t>RHODA </a:t>
            </a:r>
            <a:r>
              <a:rPr sz="1400" b="1" spc="24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b="1" spc="-2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0" dirty="0">
                <a:solidFill>
                  <a:srgbClr val="231F20"/>
                </a:solidFill>
                <a:latin typeface="Trebuchet MS"/>
                <a:cs typeface="Trebuchet MS"/>
              </a:rPr>
              <a:t>MICHELLE)</a:t>
            </a:r>
            <a:endParaRPr sz="1400" dirty="0">
              <a:latin typeface="Trebuchet MS"/>
              <a:cs typeface="Trebuchet MS"/>
            </a:endParaRPr>
          </a:p>
          <a:p>
            <a:pPr marL="29209" marR="39370" algn="ctr">
              <a:lnSpc>
                <a:spcPts val="1400"/>
              </a:lnSpc>
              <a:spcBef>
                <a:spcPts val="980"/>
              </a:spcBef>
            </a:pP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“For if we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live,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live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Lord;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if we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die,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die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to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Lord.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Therefore,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whether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2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live </a:t>
            </a:r>
            <a:r>
              <a:rPr sz="1200" i="1" spc="3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or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die,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Lord’s.’ </a:t>
            </a:r>
            <a:r>
              <a:rPr sz="12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(Romans</a:t>
            </a:r>
            <a:r>
              <a:rPr sz="1200" b="1" i="1" spc="27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14:8)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really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di</a:t>
            </a:r>
            <a:r>
              <a:rPr lang="en-US" sz="1400" spc="5" dirty="0">
                <a:solidFill>
                  <a:srgbClr val="231F20"/>
                </a:solidFill>
                <a:latin typeface="Trebuchet MS"/>
                <a:cs typeface="Trebuchet MS"/>
              </a:rPr>
              <a:t>ffi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cult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sad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moment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write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tribute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honor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our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beloved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grandmother,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whom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called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Grandma, but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consoled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words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scripture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above,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knowing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even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death,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Lord.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Grandma,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your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sudden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departure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into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eternity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shocked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brought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deep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sorrow,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sadness and </a:t>
            </a:r>
            <a:r>
              <a:rPr sz="1400" spc="2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created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vacuum.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lost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person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much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action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affection.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much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interested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work.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kept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advising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hard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reminded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absent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kitchen.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Anytime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ready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school,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Grandma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smile lovingly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say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"Go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take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bag,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go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take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bag"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beaming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laughter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rush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room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knowing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money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going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flow.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make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sure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had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enough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for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school.</a:t>
            </a:r>
            <a:endParaRPr sz="1400" dirty="0">
              <a:latin typeface="Trebuchet MS"/>
              <a:cs typeface="Trebuchet MS"/>
            </a:endParaRPr>
          </a:p>
          <a:p>
            <a:pPr marL="12700" marR="6350" algn="just">
              <a:lnSpc>
                <a:spcPts val="1400"/>
              </a:lnSpc>
              <a:spcBef>
                <a:spcPts val="1400"/>
              </a:spcBef>
            </a:pP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didn’t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spend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enough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throughout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life,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stayed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Great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Britain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give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care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sick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aged.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cherished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few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</a:pP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moments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stayed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us,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especially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sense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humor.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single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moment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came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without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leaving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 laughter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funny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talks.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such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great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grandma,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epitome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unconditional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forever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remember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your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small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chops;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cake,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dough-nuts, fruit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juice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marmalade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bread.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It really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hurts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lost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undue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time.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left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home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Saturday evening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too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weak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thinking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see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doctor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come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back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home.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Little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did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8042" y="1713610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1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042" y="2192908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1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5190" y="1392136"/>
            <a:ext cx="57988" cy="541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5190" y="419"/>
            <a:ext cx="625779" cy="247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5190" y="3325089"/>
            <a:ext cx="57988" cy="54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5190" y="1933359"/>
            <a:ext cx="625779" cy="247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5190" y="5258029"/>
            <a:ext cx="57988" cy="541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5190" y="7190968"/>
            <a:ext cx="57988" cy="114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35190" y="3866312"/>
            <a:ext cx="626110" cy="3439795"/>
            <a:chOff x="7135190" y="3866312"/>
            <a:chExt cx="626110" cy="3439795"/>
          </a:xfrm>
        </p:grpSpPr>
        <p:sp>
          <p:nvSpPr>
            <p:cNvPr id="9" name="object 9"/>
            <p:cNvSpPr/>
            <p:nvPr/>
          </p:nvSpPr>
          <p:spPr>
            <a:xfrm>
              <a:off x="7135190" y="3866312"/>
              <a:ext cx="625779" cy="24741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5190" y="5799252"/>
              <a:ext cx="625779" cy="15066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5290" y="581838"/>
            <a:ext cx="6409055" cy="13119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death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lay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icy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hand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you. 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accept that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decided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take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home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Him.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Please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pass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prayer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requests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heavenly</a:t>
            </a:r>
            <a:endParaRPr sz="1400">
              <a:latin typeface="Trebuchet MS"/>
              <a:cs typeface="Trebuchet MS"/>
            </a:endParaRPr>
          </a:p>
          <a:p>
            <a:pPr marL="12700" marR="123189">
              <a:lnSpc>
                <a:spcPts val="14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Father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us. Tell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him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console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hearts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sinking.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Your departure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is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painful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forever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remember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you.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Grandma,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rest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perfect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peace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4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bosom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Lord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till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we meet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again.</a:t>
            </a:r>
            <a:endParaRPr sz="1400">
              <a:latin typeface="Trebuchet MS"/>
              <a:cs typeface="Trebuchet MS"/>
            </a:endParaRPr>
          </a:p>
          <a:p>
            <a:pPr marL="1915795">
              <a:lnSpc>
                <a:spcPct val="100000"/>
              </a:lnSpc>
              <a:spcBef>
                <a:spcPts val="1165"/>
              </a:spcBef>
            </a:pPr>
            <a:r>
              <a:rPr sz="14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Grandma, </a:t>
            </a:r>
            <a:r>
              <a:rPr sz="1400" b="1" i="1" dirty="0">
                <a:solidFill>
                  <a:srgbClr val="231F20"/>
                </a:solidFill>
                <a:latin typeface="Times New Roman"/>
                <a:cs typeface="Times New Roman"/>
              </a:rPr>
              <a:t>Yaaw)</a:t>
            </a:r>
            <a:r>
              <a:rPr sz="1400" b="1" i="1" spc="8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ojogban.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55409" y="6342532"/>
            <a:ext cx="325120" cy="325120"/>
            <a:chOff x="6755409" y="6342532"/>
            <a:chExt cx="325120" cy="325120"/>
          </a:xfrm>
        </p:grpSpPr>
        <p:sp>
          <p:nvSpPr>
            <p:cNvPr id="13" name="object 13"/>
            <p:cNvSpPr/>
            <p:nvPr/>
          </p:nvSpPr>
          <p:spPr>
            <a:xfrm>
              <a:off x="6755409" y="6342532"/>
              <a:ext cx="324815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0745" y="6367871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8" y="267154"/>
                  </a:lnTo>
                  <a:lnTo>
                    <a:pt x="218029" y="247696"/>
                  </a:lnTo>
                  <a:lnTo>
                    <a:pt x="247704" y="218024"/>
                  </a:lnTo>
                  <a:lnTo>
                    <a:pt x="267165" y="180397"/>
                  </a:lnTo>
                  <a:lnTo>
                    <a:pt x="274154" y="137071"/>
                  </a:lnTo>
                  <a:lnTo>
                    <a:pt x="267165" y="93745"/>
                  </a:lnTo>
                  <a:lnTo>
                    <a:pt x="247704" y="56117"/>
                  </a:lnTo>
                  <a:lnTo>
                    <a:pt x="218029" y="26446"/>
                  </a:lnTo>
                  <a:lnTo>
                    <a:pt x="180398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93473" y="6446672"/>
            <a:ext cx="1116965" cy="125095"/>
            <a:chOff x="5593473" y="6446672"/>
            <a:chExt cx="1116965" cy="125095"/>
          </a:xfrm>
        </p:grpSpPr>
        <p:sp>
          <p:nvSpPr>
            <p:cNvPr id="16" name="object 16"/>
            <p:cNvSpPr/>
            <p:nvPr/>
          </p:nvSpPr>
          <p:spPr>
            <a:xfrm>
              <a:off x="5618784" y="6486969"/>
              <a:ext cx="342875" cy="584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6732" y="6486969"/>
              <a:ext cx="272310" cy="584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2619" y="6487705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2519" y="6487718"/>
              <a:ext cx="32423" cy="569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48704" y="6487718"/>
              <a:ext cx="361352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3473" y="6446672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273300" y="1983752"/>
            <a:ext cx="3225800" cy="43010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806"/>
            <a:ext cx="5455271" cy="52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37007" y="6341338"/>
            <a:ext cx="325120" cy="325120"/>
            <a:chOff x="6737007" y="6341338"/>
            <a:chExt cx="325120" cy="325120"/>
          </a:xfrm>
        </p:grpSpPr>
        <p:sp>
          <p:nvSpPr>
            <p:cNvPr id="5" name="object 5"/>
            <p:cNvSpPr/>
            <p:nvPr/>
          </p:nvSpPr>
          <p:spPr>
            <a:xfrm>
              <a:off x="6737007" y="6341338"/>
              <a:ext cx="324802" cy="324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62343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5492" y="1161971"/>
            <a:ext cx="6282690" cy="520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50" spc="-13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8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50" b="1" spc="185" dirty="0">
                <a:solidFill>
                  <a:srgbClr val="231F20"/>
                </a:solidFill>
                <a:latin typeface="Trebuchet MS"/>
                <a:cs typeface="Trebuchet MS"/>
              </a:rPr>
              <a:t>SIBLINGS</a:t>
            </a:r>
            <a:endParaRPr sz="1850">
              <a:latin typeface="Trebuchet MS"/>
              <a:cs typeface="Trebuchet MS"/>
            </a:endParaRPr>
          </a:p>
          <a:p>
            <a:pPr marL="1632585" marR="1625600" algn="ctr">
              <a:lnSpc>
                <a:spcPct val="100000"/>
              </a:lnSpc>
              <a:spcBef>
                <a:spcPts val="10"/>
              </a:spcBef>
            </a:pPr>
            <a:r>
              <a:rPr sz="1400" b="1" spc="110" dirty="0">
                <a:solidFill>
                  <a:srgbClr val="231F20"/>
                </a:solidFill>
                <a:latin typeface="Trebuchet MS"/>
                <a:cs typeface="Trebuchet MS"/>
              </a:rPr>
              <a:t>(KWAME, </a:t>
            </a:r>
            <a:r>
              <a:rPr sz="1400" b="1" spc="120" dirty="0">
                <a:solidFill>
                  <a:srgbClr val="231F20"/>
                </a:solidFill>
                <a:latin typeface="Trebuchet MS"/>
                <a:cs typeface="Trebuchet MS"/>
              </a:rPr>
              <a:t>OBODAI, </a:t>
            </a:r>
            <a:r>
              <a:rPr sz="1400" b="1" spc="15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b="1" spc="-210" dirty="0">
                <a:solidFill>
                  <a:srgbClr val="231F20"/>
                </a:solidFill>
                <a:latin typeface="Trebuchet MS"/>
                <a:cs typeface="Trebuchet MS"/>
              </a:rPr>
              <a:t>J, 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AJA, </a:t>
            </a:r>
            <a:r>
              <a:rPr sz="1400" b="1" spc="140" dirty="0">
                <a:solidFill>
                  <a:srgbClr val="231F20"/>
                </a:solidFill>
                <a:latin typeface="Trebuchet MS"/>
                <a:cs typeface="Trebuchet MS"/>
              </a:rPr>
              <a:t>COMFORT </a:t>
            </a:r>
            <a:r>
              <a:rPr sz="1400" b="1" spc="22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b="1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35" dirty="0">
                <a:solidFill>
                  <a:srgbClr val="231F20"/>
                </a:solidFill>
                <a:latin typeface="Trebuchet MS"/>
                <a:cs typeface="Trebuchet MS"/>
              </a:rPr>
              <a:t>CHRISTIAN)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What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these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things?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us,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against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us?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lovely,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sweet,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wonderful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sister,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Nuke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Boyle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(Nee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Wentum)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aka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Sister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O.B.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bid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farewell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glorious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eternity,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reflect  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tribute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loving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memory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journey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here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400" spc="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earth.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first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born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strength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father,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Mr.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C.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C.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Wentum,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blessed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memory;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many ways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looked up to you for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direction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which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gladly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offered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any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called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honest,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direct,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firm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fair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dealing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issues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cropped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up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did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mince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words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expressing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sentiments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any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subject.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open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tangible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straightforward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conversations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proved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warm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affectionate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us -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nothing but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deep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analytical.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Indeed,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going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efforts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uniting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family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(nuclear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extended 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family).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Thank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for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wire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gatherings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whenever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visited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Ghana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enjoyed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exuding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energy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meetings.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candidly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expressed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opinion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matters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related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individuals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advancement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did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best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building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bridges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after times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disagreements.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big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sister!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5071" y="6445478"/>
            <a:ext cx="1116965" cy="125095"/>
            <a:chOff x="5575071" y="6445478"/>
            <a:chExt cx="1116965" cy="125095"/>
          </a:xfrm>
        </p:grpSpPr>
        <p:sp>
          <p:nvSpPr>
            <p:cNvPr id="9" name="object 9"/>
            <p:cNvSpPr/>
            <p:nvPr/>
          </p:nvSpPr>
          <p:spPr>
            <a:xfrm>
              <a:off x="5600369" y="6485775"/>
              <a:ext cx="342874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8316" y="6485775"/>
              <a:ext cx="272311" cy="584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4203" y="6486525"/>
              <a:ext cx="6261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4117" y="6486524"/>
              <a:ext cx="32410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289" y="6486524"/>
              <a:ext cx="361365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5071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35494" y="1701"/>
            <a:ext cx="635635" cy="7312025"/>
            <a:chOff x="7135494" y="1701"/>
            <a:chExt cx="635635" cy="7312025"/>
          </a:xfrm>
        </p:grpSpPr>
        <p:sp>
          <p:nvSpPr>
            <p:cNvPr id="16" name="object 16"/>
            <p:cNvSpPr/>
            <p:nvPr/>
          </p:nvSpPr>
          <p:spPr>
            <a:xfrm>
              <a:off x="7135494" y="973467"/>
              <a:ext cx="57988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5494" y="1701"/>
              <a:ext cx="635215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5495" y="2906395"/>
              <a:ext cx="57988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5495" y="1514678"/>
              <a:ext cx="635215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5495" y="4839347"/>
              <a:ext cx="57988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5494" y="3447631"/>
              <a:ext cx="635215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5495" y="6772287"/>
              <a:ext cx="57988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5495" y="5380571"/>
              <a:ext cx="635215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9140" y="6341338"/>
            <a:ext cx="325120" cy="325120"/>
            <a:chOff x="6739140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39140" y="63413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447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77204" y="6445478"/>
            <a:ext cx="1116965" cy="125095"/>
            <a:chOff x="5577204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602503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0450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6350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6251" y="6486524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32423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7204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490" y="573379"/>
            <a:ext cx="62820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How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come you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seem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know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everything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about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family,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relations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friends?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truly</a:t>
            </a:r>
            <a:r>
              <a:rPr sz="1400" spc="-31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were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interested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every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Tom,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Dick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Harry.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had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ears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ground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even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whiles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living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UK.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keen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knowing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welfare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willing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go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extra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mile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assist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share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material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possessions.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Indeed,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love,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care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generosity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were</a:t>
            </a:r>
            <a:r>
              <a:rPr sz="1400" spc="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unconditional.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Sister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O.B.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thank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many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stories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family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history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shared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many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occasions,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particularly,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towards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final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days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on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earth.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Assuredly,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left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trail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of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beautiful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memories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indelible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marks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sand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Wentum</a:t>
            </a:r>
            <a:r>
              <a:rPr sz="1400" spc="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Family.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Sister Oboshie, </a:t>
            </a:r>
            <a:r>
              <a:rPr sz="1400" b="1" i="1" dirty="0">
                <a:solidFill>
                  <a:srgbClr val="231F20"/>
                </a:solidFill>
                <a:latin typeface="Times New Roman"/>
                <a:cs typeface="Times New Roman"/>
              </a:rPr>
              <a:t>yaa wo</a:t>
            </a:r>
            <a:r>
              <a:rPr sz="1400" b="1" i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Times New Roman"/>
                <a:cs typeface="Times New Roman"/>
              </a:rPr>
              <a:t>jogbann!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i="1" spc="-55" dirty="0">
                <a:solidFill>
                  <a:srgbClr val="231F20"/>
                </a:solidFill>
                <a:latin typeface="Times New Roman"/>
                <a:cs typeface="Times New Roman"/>
              </a:rPr>
              <a:t>Wo </a:t>
            </a:r>
            <a:r>
              <a:rPr sz="1400" b="1" i="1" dirty="0">
                <a:solidFill>
                  <a:srgbClr val="231F20"/>
                </a:solidFill>
                <a:latin typeface="Times New Roman"/>
                <a:cs typeface="Times New Roman"/>
              </a:rPr>
              <a:t>ba kpe ekon</a:t>
            </a:r>
            <a:r>
              <a:rPr sz="1400" b="1" i="1" spc="4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31F20"/>
                </a:solidFill>
                <a:latin typeface="Times New Roman"/>
                <a:cs typeface="Times New Roman"/>
              </a:rPr>
              <a:t>!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4" name="object 14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806"/>
            <a:ext cx="5419712" cy="52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45757" y="6341338"/>
            <a:ext cx="325120" cy="325120"/>
            <a:chOff x="6745757" y="6341338"/>
            <a:chExt cx="325120" cy="325120"/>
          </a:xfrm>
        </p:grpSpPr>
        <p:sp>
          <p:nvSpPr>
            <p:cNvPr id="4" name="object 4"/>
            <p:cNvSpPr/>
            <p:nvPr/>
          </p:nvSpPr>
          <p:spPr>
            <a:xfrm>
              <a:off x="6745757" y="6341338"/>
              <a:ext cx="324802" cy="324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1093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83821" y="6445478"/>
            <a:ext cx="1116965" cy="125095"/>
            <a:chOff x="5583821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609120" y="6485775"/>
              <a:ext cx="342874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77067" y="6485775"/>
              <a:ext cx="272323" cy="584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2966" y="6486525"/>
              <a:ext cx="6261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2867" y="6486525"/>
              <a:ext cx="32397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9026" y="6486524"/>
              <a:ext cx="361378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3821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1646" y="1161971"/>
            <a:ext cx="6588760" cy="49659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201545" marR="1916430" indent="-345440">
              <a:lnSpc>
                <a:spcPct val="76600"/>
              </a:lnSpc>
              <a:spcBef>
                <a:spcPts val="645"/>
              </a:spcBef>
            </a:pPr>
            <a:r>
              <a:rPr sz="1850" spc="-19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850" b="1" spc="200" dirty="0">
                <a:solidFill>
                  <a:srgbClr val="231F20"/>
                </a:solidFill>
                <a:latin typeface="Trebuchet MS"/>
                <a:cs typeface="Trebuchet MS"/>
              </a:rPr>
              <a:t>MATERNAL</a:t>
            </a:r>
            <a:r>
              <a:rPr sz="1850" b="1" spc="-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195" dirty="0">
                <a:solidFill>
                  <a:srgbClr val="231F20"/>
                </a:solidFill>
                <a:latin typeface="Trebuchet MS"/>
                <a:cs typeface="Trebuchet MS"/>
              </a:rPr>
              <a:t>NIECE  </a:t>
            </a:r>
            <a:r>
              <a:rPr sz="1850" b="1" spc="3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85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254" dirty="0">
                <a:solidFill>
                  <a:srgbClr val="231F20"/>
                </a:solidFill>
                <a:latin typeface="Trebuchet MS"/>
                <a:cs typeface="Trebuchet MS"/>
              </a:rPr>
              <a:t>NEPHEWS</a:t>
            </a:r>
            <a:endParaRPr sz="185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94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Today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mourn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passing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aunt,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sister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late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mother.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world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knew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Wentum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(later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Mrs.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Boyle),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</a:t>
            </a:r>
            <a:r>
              <a:rPr sz="1400" spc="-3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“Auntie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OB”.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60" dirty="0">
                <a:solidFill>
                  <a:srgbClr val="231F20"/>
                </a:solidFill>
                <a:latin typeface="Trebuchet MS"/>
                <a:cs typeface="Trebuchet MS"/>
              </a:rPr>
              <a:t>OB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been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part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lives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long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remember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lived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parents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early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marriage,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right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birth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eldest twin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siblings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continued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involved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through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many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stages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lives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even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moved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live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UK.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moved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briefly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Ghana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70’s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80’s,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recall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memories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wonderful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times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shared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 returned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Britain.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Bible,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60" dirty="0">
                <a:solidFill>
                  <a:srgbClr val="231F20"/>
                </a:solidFill>
                <a:latin typeface="Trebuchet MS"/>
                <a:cs typeface="Trebuchet MS"/>
              </a:rPr>
              <a:t>OB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possessed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charm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drew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people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made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comfortable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presence.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enjoyed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having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people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around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having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long  conversations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with,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short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things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discuss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her.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60" dirty="0">
                <a:solidFill>
                  <a:srgbClr val="231F20"/>
                </a:solidFill>
                <a:latin typeface="Trebuchet MS"/>
                <a:cs typeface="Trebuchet MS"/>
              </a:rPr>
              <a:t>OB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friendly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down-to-earth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person,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could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easily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get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2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open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book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never pretentious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dealings.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easy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know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stood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OB.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quick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come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defense,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quickly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chastise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when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necessary.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 marL="12700" marR="5080" algn="just"/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One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favorite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sayings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that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apparently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took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father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Trebuchet MS"/>
                <a:cs typeface="Trebuchet MS"/>
              </a:rPr>
              <a:t>“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ɔni kɛ bo baa fee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pl-PL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ɛmi lɛ, kɛ lɛ afee nyɛmi</a:t>
            </a:r>
            <a:r>
              <a:rPr lang="en-US" sz="1100" b="1" i="1" dirty="0">
                <a:latin typeface="Trebuchet MS"/>
              </a:rPr>
              <a:t>”</a:t>
            </a:r>
            <a:r>
              <a:rPr sz="1400" spc="-245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means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just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those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born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parents </a:t>
            </a:r>
            <a:r>
              <a:rPr lang="en-US" sz="1400" spc="-315" dirty="0">
                <a:solidFill>
                  <a:srgbClr val="231F20"/>
                </a:solidFill>
                <a:latin typeface="Trebuchet MS"/>
                <a:cs typeface="Trebuchet MS"/>
              </a:rPr>
              <a:t>that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should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seen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family.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people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relate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you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does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matter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do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share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blood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lineage;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deserve 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equally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treated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family.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belief</a:t>
            </a:r>
            <a:r>
              <a:rPr sz="14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drove</a:t>
            </a:r>
            <a:endParaRPr lang="en-US" sz="1400" spc="-80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6" name="object 16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3050" y="6341338"/>
            <a:ext cx="325120" cy="325120"/>
            <a:chOff x="6723050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23050" y="63413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48373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61101" y="6445478"/>
            <a:ext cx="1116965" cy="125095"/>
            <a:chOff x="5561101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86412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4359" y="6485775"/>
              <a:ext cx="272311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0259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0159" y="6486524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6332" y="6486524"/>
              <a:ext cx="361353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1101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2319" y="1702"/>
            <a:ext cx="640080" cy="7312025"/>
            <a:chOff x="7132319" y="1702"/>
            <a:chExt cx="640080" cy="7312025"/>
          </a:xfrm>
        </p:grpSpPr>
        <p:sp>
          <p:nvSpPr>
            <p:cNvPr id="13" name="object 13"/>
            <p:cNvSpPr/>
            <p:nvPr/>
          </p:nvSpPr>
          <p:spPr>
            <a:xfrm>
              <a:off x="7132319" y="976617"/>
              <a:ext cx="39141" cy="5380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2319" y="1702"/>
              <a:ext cx="640080" cy="2051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2320" y="2909544"/>
              <a:ext cx="39141" cy="5380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2319" y="1514678"/>
              <a:ext cx="640080" cy="24710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2319" y="4842497"/>
              <a:ext cx="39141" cy="5380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2319" y="3447630"/>
              <a:ext cx="640080" cy="247102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2320" y="6775425"/>
              <a:ext cx="39141" cy="5380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2319" y="5380571"/>
              <a:ext cx="640080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3900" y="580161"/>
            <a:ext cx="6325870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OB’s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interactions with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people,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surprising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very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welcoming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disposition towards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both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those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connected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blood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those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 encountered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along 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path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life.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60" dirty="0">
                <a:solidFill>
                  <a:srgbClr val="231F20"/>
                </a:solidFill>
                <a:latin typeface="Trebuchet MS"/>
                <a:cs typeface="Trebuchet MS"/>
              </a:rPr>
              <a:t>OB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life.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remember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much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music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lived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during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childhoods,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dance.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Many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grew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some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same music thanks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her.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Bible,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hardworking woman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bend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over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backwards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ones.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allowed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herself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overcome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unduly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challenges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encountered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often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told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refused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unhappy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regardless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challenges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found herself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in.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zest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apologetic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about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it.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side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dearly</a:t>
            </a: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miss.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OB,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day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over.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Night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drawn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near,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Keeper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soul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been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Shepherd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welcomed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into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Rest.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1400" b="1" i="1" spc="-180" dirty="0">
                <a:solidFill>
                  <a:srgbClr val="231F20"/>
                </a:solidFill>
                <a:latin typeface="Times New Roman"/>
                <a:cs typeface="Times New Roman"/>
              </a:rPr>
              <a:t>ɔ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ojogbaŋŋ,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OB.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your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passing,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late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grandmother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reunited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children.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commit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to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heavenly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Father’s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care.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thank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lives.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Until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day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meet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glory,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corruptible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becomes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incorruptible,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peacefully.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OB,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b="1" i="1" dirty="0"/>
              <a:t>. 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Yaa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wɔ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ooo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Oyiwaladɔŋŋ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kɛ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nɔ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fɛɛ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nɔ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Amen</a:t>
            </a:r>
            <a:r>
              <a:rPr lang="en-US" sz="1400" b="1" i="1" dirty="0">
                <a:latin typeface="Trebuchet MS" panose="020B0603020202020204" pitchFamily="34" charset="0"/>
              </a:rPr>
              <a:t>.</a:t>
            </a:r>
            <a:endParaRPr sz="1100" i="1" dirty="0">
              <a:latin typeface="Trebuchet MS" panose="020B0603020202020204" pitchFamily="34" charset="0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20890" y="6345200"/>
            <a:ext cx="350520" cy="2901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65"/>
              </a:spcBef>
            </a:pPr>
            <a:r>
              <a:rPr sz="1700" b="1" spc="-45" dirty="0">
                <a:solidFill>
                  <a:srgbClr val="FFFFFF"/>
                </a:solidFill>
                <a:latin typeface="Trebuchet MS"/>
                <a:cs typeface="Trebuchet MS"/>
              </a:rPr>
              <a:t>16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2771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806"/>
            <a:ext cx="5445112" cy="52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329" y="1161971"/>
            <a:ext cx="6264910" cy="509714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564130" marR="1663700" indent="-893444">
              <a:lnSpc>
                <a:spcPct val="76600"/>
              </a:lnSpc>
              <a:spcBef>
                <a:spcPts val="645"/>
              </a:spcBef>
            </a:pPr>
            <a:r>
              <a:rPr sz="1850" spc="-130" dirty="0">
                <a:solidFill>
                  <a:srgbClr val="231F20"/>
                </a:solidFill>
                <a:latin typeface="Arial"/>
                <a:cs typeface="Arial"/>
              </a:rPr>
              <a:t>FROM </a:t>
            </a:r>
            <a:r>
              <a:rPr sz="1850" b="1" spc="150" dirty="0">
                <a:solidFill>
                  <a:srgbClr val="231F20"/>
                </a:solidFill>
                <a:latin typeface="Trebuchet MS"/>
                <a:cs typeface="Trebuchet MS"/>
              </a:rPr>
              <a:t>EVELYN</a:t>
            </a:r>
            <a:r>
              <a:rPr sz="1850" b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165" dirty="0">
                <a:solidFill>
                  <a:srgbClr val="231F20"/>
                </a:solidFill>
                <a:latin typeface="Trebuchet MS"/>
                <a:cs typeface="Trebuchet MS"/>
              </a:rPr>
              <a:t>AYORKOR  </a:t>
            </a:r>
            <a:r>
              <a:rPr sz="1850" b="1" spc="10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185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114" dirty="0">
                <a:solidFill>
                  <a:srgbClr val="231F20"/>
                </a:solidFill>
                <a:latin typeface="Trebuchet MS"/>
                <a:cs typeface="Trebuchet MS"/>
              </a:rPr>
              <a:t>FAMILY</a:t>
            </a:r>
            <a:endParaRPr sz="1850">
              <a:latin typeface="Trebuchet MS"/>
              <a:cs typeface="Trebuchet MS"/>
            </a:endParaRPr>
          </a:p>
          <a:p>
            <a:pPr marL="3370579" algn="just">
              <a:lnSpc>
                <a:spcPct val="100000"/>
              </a:lnSpc>
              <a:spcBef>
                <a:spcPts val="885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B,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been</a:t>
            </a:r>
            <a:r>
              <a:rPr sz="1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endParaRPr sz="1400">
              <a:latin typeface="Trebuchet MS"/>
              <a:cs typeface="Trebuchet MS"/>
            </a:endParaRPr>
          </a:p>
          <a:p>
            <a:pPr marL="3370579" marR="6350" algn="just">
              <a:lnSpc>
                <a:spcPct val="100000"/>
              </a:lnSpc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inspiring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soul,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ready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open your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heart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those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need.</a:t>
            </a:r>
            <a:endParaRPr sz="1400">
              <a:latin typeface="Trebuchet MS"/>
              <a:cs typeface="Trebuchet MS"/>
            </a:endParaRPr>
          </a:p>
          <a:p>
            <a:pPr marL="3370579" marR="5715" algn="just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truly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grateful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way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raised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during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childhood.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strict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discipline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positive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impact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today.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3370579" marR="5715" algn="just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hospitality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truly marvelous, and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you've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been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most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wonderful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loving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mother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grandmother to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us.</a:t>
            </a:r>
            <a:endParaRPr sz="1400">
              <a:latin typeface="Trebuchet MS"/>
              <a:cs typeface="Trebuchet MS"/>
            </a:endParaRPr>
          </a:p>
          <a:p>
            <a:pPr marL="12700" marR="5715" indent="3357879" algn="just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most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beautiful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aspects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phone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conversations.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deeply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long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chats.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Auntie,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passing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left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significant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void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hearts.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day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left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terrible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one,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lost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both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mother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</a:t>
            </a:r>
            <a:r>
              <a:rPr sz="1400" spc="2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friend.</a:t>
            </a:r>
            <a:endParaRPr sz="1400">
              <a:latin typeface="Trebuchet MS"/>
              <a:cs typeface="Trebuchet MS"/>
            </a:endParaRPr>
          </a:p>
          <a:p>
            <a:pPr marL="12700" marR="6985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peace,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Auntie.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often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wonder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why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death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took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away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soon,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 memory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forever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remain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hearts.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heartfelt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farewells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Chantel,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Naa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Lamiley,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Salomey,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Percy,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myself.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32319" y="1702"/>
            <a:ext cx="640080" cy="7312025"/>
            <a:chOff x="7132319" y="1702"/>
            <a:chExt cx="640080" cy="7312025"/>
          </a:xfrm>
        </p:grpSpPr>
        <p:sp>
          <p:nvSpPr>
            <p:cNvPr id="6" name="object 6"/>
            <p:cNvSpPr/>
            <p:nvPr/>
          </p:nvSpPr>
          <p:spPr>
            <a:xfrm>
              <a:off x="7132319" y="985850"/>
              <a:ext cx="22212" cy="5288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2319" y="1702"/>
              <a:ext cx="640080" cy="20418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2319" y="2918790"/>
              <a:ext cx="22212" cy="528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32319" y="1514678"/>
              <a:ext cx="640080" cy="24618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2319" y="4851730"/>
              <a:ext cx="22212" cy="528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2319" y="3447630"/>
              <a:ext cx="640080" cy="24617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32320" y="6784670"/>
              <a:ext cx="22212" cy="5288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2319" y="5380571"/>
              <a:ext cx="640080" cy="1932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54329" y="6423698"/>
            <a:ext cx="25692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Until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meet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again,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yaawo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Jogbaann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1040" y="1844890"/>
            <a:ext cx="3347720" cy="25107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700240" y="6341338"/>
            <a:ext cx="325120" cy="325120"/>
            <a:chOff x="6700240" y="6341338"/>
            <a:chExt cx="325120" cy="325120"/>
          </a:xfrm>
        </p:grpSpPr>
        <p:sp>
          <p:nvSpPr>
            <p:cNvPr id="17" name="object 17"/>
            <p:cNvSpPr/>
            <p:nvPr/>
          </p:nvSpPr>
          <p:spPr>
            <a:xfrm>
              <a:off x="6700240" y="6341338"/>
              <a:ext cx="324815" cy="32480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2557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42798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38304" y="6445478"/>
            <a:ext cx="1116965" cy="125095"/>
            <a:chOff x="5538304" y="6445478"/>
            <a:chExt cx="1116965" cy="125095"/>
          </a:xfrm>
        </p:grpSpPr>
        <p:sp>
          <p:nvSpPr>
            <p:cNvPr id="21" name="object 21"/>
            <p:cNvSpPr/>
            <p:nvPr/>
          </p:nvSpPr>
          <p:spPr>
            <a:xfrm>
              <a:off x="5563603" y="6485775"/>
              <a:ext cx="342887" cy="584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1563" y="6485775"/>
              <a:ext cx="272310" cy="584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7450" y="6486525"/>
              <a:ext cx="6261" cy="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7351" y="6486525"/>
              <a:ext cx="32410" cy="569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3522" y="6486524"/>
              <a:ext cx="361365" cy="5772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38304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16017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806"/>
            <a:ext cx="5450205" cy="52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26720" y="6341338"/>
            <a:ext cx="325120" cy="325120"/>
            <a:chOff x="6726720" y="6341338"/>
            <a:chExt cx="325120" cy="325120"/>
          </a:xfrm>
        </p:grpSpPr>
        <p:sp>
          <p:nvSpPr>
            <p:cNvPr id="4" name="object 4"/>
            <p:cNvSpPr/>
            <p:nvPr/>
          </p:nvSpPr>
          <p:spPr>
            <a:xfrm>
              <a:off x="6726720" y="6341338"/>
              <a:ext cx="324827" cy="324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2069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64797" y="6445478"/>
            <a:ext cx="1116965" cy="125095"/>
            <a:chOff x="5564797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90107" y="6485775"/>
              <a:ext cx="342874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8043" y="6485775"/>
              <a:ext cx="272310" cy="584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3942" y="6486525"/>
              <a:ext cx="6261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63843" y="6486525"/>
              <a:ext cx="32410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0015" y="6486524"/>
              <a:ext cx="361365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4797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7078" y="1168752"/>
            <a:ext cx="6239510" cy="5145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7625" algn="ctr">
              <a:lnSpc>
                <a:spcPts val="1960"/>
              </a:lnSpc>
              <a:spcBef>
                <a:spcPts val="125"/>
              </a:spcBef>
            </a:pPr>
            <a:r>
              <a:rPr sz="1850" b="1" spc="254" dirty="0">
                <a:solidFill>
                  <a:srgbClr val="231F20"/>
                </a:solidFill>
                <a:latin typeface="Trebuchet MS"/>
                <a:cs typeface="Trebuchet MS"/>
              </a:rPr>
              <a:t>NEPHEWS</a:t>
            </a:r>
            <a:r>
              <a:rPr sz="1850" b="1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100" dirty="0">
                <a:solidFill>
                  <a:srgbClr val="231F20"/>
                </a:solidFill>
                <a:latin typeface="Trebuchet MS"/>
                <a:cs typeface="Trebuchet MS"/>
              </a:rPr>
              <a:t>&amp; </a:t>
            </a:r>
            <a:r>
              <a:rPr sz="1850" b="1" spc="195" dirty="0">
                <a:solidFill>
                  <a:srgbClr val="231F20"/>
                </a:solidFill>
                <a:latin typeface="Trebuchet MS"/>
                <a:cs typeface="Trebuchet MS"/>
              </a:rPr>
              <a:t>NIECES </a:t>
            </a:r>
            <a:r>
              <a:rPr sz="1850" spc="-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1960"/>
              </a:lnSpc>
            </a:pPr>
            <a:r>
              <a:rPr sz="1850" b="1" spc="22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850" b="1" spc="210" dirty="0">
                <a:solidFill>
                  <a:srgbClr val="231F20"/>
                </a:solidFill>
                <a:latin typeface="Trebuchet MS"/>
                <a:cs typeface="Trebuchet MS"/>
              </a:rPr>
              <a:t>REBECCA</a:t>
            </a:r>
            <a:r>
              <a:rPr sz="1850" b="1" spc="-3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215" dirty="0">
                <a:solidFill>
                  <a:srgbClr val="231F20"/>
                </a:solidFill>
                <a:latin typeface="Trebuchet MS"/>
                <a:cs typeface="Trebuchet MS"/>
              </a:rPr>
              <a:t>OBOSHIE</a:t>
            </a:r>
            <a:endParaRPr sz="1850">
              <a:latin typeface="Trebuchet MS"/>
              <a:cs typeface="Trebuchet MS"/>
            </a:endParaRPr>
          </a:p>
          <a:p>
            <a:pPr marL="12700" marR="6350">
              <a:lnSpc>
                <a:spcPct val="100000"/>
              </a:lnSpc>
              <a:spcBef>
                <a:spcPts val="1085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Wentum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first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sister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beloved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Wentum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Clan.</a:t>
            </a:r>
            <a:endParaRPr sz="14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encapsulate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such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magnificent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larger-than-life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personality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character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just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handful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words?</a:t>
            </a:r>
            <a:endParaRPr sz="1400">
              <a:latin typeface="Trebuchet MS"/>
              <a:cs typeface="Trebuchet MS"/>
            </a:endParaRPr>
          </a:p>
          <a:p>
            <a:pPr marL="12700" marR="5417185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Loving?</a:t>
            </a:r>
            <a:endParaRPr sz="1400">
              <a:latin typeface="Trebuchet MS"/>
              <a:cs typeface="Trebuchet MS"/>
            </a:endParaRPr>
          </a:p>
          <a:p>
            <a:pPr marL="12700" marR="5417185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Generous?</a:t>
            </a:r>
            <a:endParaRPr sz="1400">
              <a:latin typeface="Trebuchet MS"/>
              <a:cs typeface="Trebuchet MS"/>
            </a:endParaRPr>
          </a:p>
          <a:p>
            <a:pPr marL="12700" marR="5417185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Humo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ous?</a:t>
            </a:r>
            <a:endParaRPr sz="1400">
              <a:latin typeface="Trebuchet MS"/>
              <a:cs typeface="Trebuchet MS"/>
            </a:endParaRPr>
          </a:p>
          <a:p>
            <a:pPr marL="12700" marR="5417185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Faithful?</a:t>
            </a:r>
            <a:endParaRPr sz="1400">
              <a:latin typeface="Trebuchet MS"/>
              <a:cs typeface="Trebuchet MS"/>
            </a:endParaRPr>
          </a:p>
          <a:p>
            <a:pPr marL="12700" marR="545846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Godly?</a:t>
            </a:r>
            <a:endParaRPr sz="1400">
              <a:latin typeface="Trebuchet MS"/>
              <a:cs typeface="Trebuchet MS"/>
            </a:endParaRPr>
          </a:p>
          <a:p>
            <a:pPr marL="12700" marR="5458460">
              <a:lnSpc>
                <a:spcPct val="100000"/>
              </a:lnSpc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Selfless?</a:t>
            </a:r>
            <a:endParaRPr sz="1400">
              <a:latin typeface="Trebuchet MS"/>
              <a:cs typeface="Trebuchet MS"/>
            </a:endParaRPr>
          </a:p>
          <a:p>
            <a:pPr marL="12700" marR="545846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Gracious?</a:t>
            </a:r>
            <a:endParaRPr sz="1400">
              <a:latin typeface="Trebuchet MS"/>
              <a:cs typeface="Trebuchet MS"/>
            </a:endParaRPr>
          </a:p>
          <a:p>
            <a:pPr marL="12700" marR="545846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Ambitious?</a:t>
            </a:r>
            <a:endParaRPr sz="1400">
              <a:latin typeface="Trebuchet MS"/>
              <a:cs typeface="Trebuchet MS"/>
            </a:endParaRPr>
          </a:p>
          <a:p>
            <a:pPr marL="12700" marR="545846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Humble?</a:t>
            </a:r>
            <a:endParaRPr sz="1400">
              <a:latin typeface="Trebuchet MS"/>
              <a:cs typeface="Trebuchet MS"/>
            </a:endParaRPr>
          </a:p>
          <a:p>
            <a:pPr marL="12700" marR="473710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Masterful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Storyteller?</a:t>
            </a:r>
            <a:endParaRPr sz="1400">
              <a:latin typeface="Trebuchet MS"/>
              <a:cs typeface="Trebuchet MS"/>
            </a:endParaRPr>
          </a:p>
          <a:p>
            <a:pPr marL="12700" marR="4737100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Advisor?</a:t>
            </a:r>
            <a:endParaRPr sz="1400">
              <a:latin typeface="Trebuchet MS"/>
              <a:cs typeface="Trebuchet MS"/>
            </a:endParaRPr>
          </a:p>
          <a:p>
            <a:pPr marL="12700" marR="5515610">
              <a:lnSpc>
                <a:spcPct val="100000"/>
              </a:lnSpc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Nu</a:t>
            </a:r>
            <a:r>
              <a:rPr sz="1400" spc="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tu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er?</a:t>
            </a:r>
            <a:endParaRPr sz="1400">
              <a:latin typeface="Trebuchet MS"/>
              <a:cs typeface="Trebuchet MS"/>
            </a:endParaRPr>
          </a:p>
          <a:p>
            <a:pPr marL="12700" marR="551561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Chef?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Hoarder? Curator?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[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seen herself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Sammy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returned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Ghana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things]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delightful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these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adjectives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nouns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are,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scarcely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capture 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breadth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were.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Yet,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employ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these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words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honour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privilege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basking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6" name="object 16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43877" y="6367730"/>
            <a:ext cx="300990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2022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071" y="753193"/>
            <a:ext cx="4488815" cy="725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spc="610" dirty="0"/>
              <a:t>PROGRAMME</a:t>
            </a:r>
            <a:endParaRPr sz="4600"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OFFICIATING</a:t>
            </a:r>
            <a:r>
              <a:rPr spc="-40" dirty="0"/>
              <a:t> </a:t>
            </a:r>
            <a:r>
              <a:rPr spc="114" dirty="0"/>
              <a:t>MINISTERS</a:t>
            </a:r>
          </a:p>
          <a:p>
            <a:pPr marL="12700">
              <a:lnSpc>
                <a:spcPct val="100000"/>
              </a:lnSpc>
            </a:pPr>
            <a:r>
              <a:rPr b="0" spc="-65" dirty="0">
                <a:latin typeface="Arial"/>
                <a:cs typeface="Arial"/>
              </a:rPr>
              <a:t>Rt. </a:t>
            </a:r>
            <a:r>
              <a:rPr b="0" spc="-120" dirty="0">
                <a:latin typeface="Arial"/>
                <a:cs typeface="Arial"/>
              </a:rPr>
              <a:t>Rev. </a:t>
            </a:r>
            <a:r>
              <a:rPr b="0" spc="-40" dirty="0">
                <a:latin typeface="Arial"/>
                <a:cs typeface="Arial"/>
              </a:rPr>
              <a:t>Christopher </a:t>
            </a:r>
            <a:r>
              <a:rPr b="0" spc="-35" dirty="0">
                <a:latin typeface="Arial"/>
                <a:cs typeface="Arial"/>
              </a:rPr>
              <a:t>Nyarko </a:t>
            </a:r>
            <a:r>
              <a:rPr b="0" spc="-75" dirty="0">
                <a:latin typeface="Arial"/>
                <a:cs typeface="Arial"/>
              </a:rPr>
              <a:t>Andam</a:t>
            </a:r>
            <a:r>
              <a:rPr b="0" spc="30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–</a:t>
            </a:r>
          </a:p>
          <a:p>
            <a:pPr marL="12700" marR="1319530">
              <a:lnSpc>
                <a:spcPct val="100000"/>
              </a:lnSpc>
            </a:pPr>
            <a:r>
              <a:rPr b="0" spc="-65" dirty="0">
                <a:latin typeface="Arial"/>
                <a:cs typeface="Arial"/>
              </a:rPr>
              <a:t>Superintendent</a:t>
            </a:r>
            <a:r>
              <a:rPr b="0" spc="-114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Minister  </a:t>
            </a:r>
            <a:r>
              <a:rPr b="0" spc="-80" dirty="0">
                <a:latin typeface="Arial"/>
                <a:cs typeface="Arial"/>
              </a:rPr>
              <a:t>(Dansoman</a:t>
            </a:r>
            <a:r>
              <a:rPr b="0" spc="-50" dirty="0">
                <a:latin typeface="Arial"/>
                <a:cs typeface="Arial"/>
              </a:rPr>
              <a:t> </a:t>
            </a:r>
            <a:r>
              <a:rPr b="0" spc="-30" dirty="0">
                <a:latin typeface="Arial"/>
                <a:cs typeface="Arial"/>
              </a:rPr>
              <a:t>Circuit)</a:t>
            </a:r>
          </a:p>
          <a:p>
            <a:pPr marL="12700" marR="5080">
              <a:lnSpc>
                <a:spcPct val="100000"/>
              </a:lnSpc>
            </a:pPr>
            <a:r>
              <a:rPr b="0" spc="-120" dirty="0">
                <a:latin typeface="Arial"/>
                <a:cs typeface="Arial"/>
              </a:rPr>
              <a:t>Rev. </a:t>
            </a:r>
            <a:r>
              <a:rPr b="0" spc="-90" dirty="0">
                <a:latin typeface="Arial"/>
                <a:cs typeface="Arial"/>
              </a:rPr>
              <a:t>Benjamin </a:t>
            </a:r>
            <a:r>
              <a:rPr b="0" spc="-120" dirty="0">
                <a:latin typeface="Arial"/>
                <a:cs typeface="Arial"/>
              </a:rPr>
              <a:t>E.K </a:t>
            </a:r>
            <a:r>
              <a:rPr b="0" spc="-30" dirty="0">
                <a:latin typeface="Arial"/>
                <a:cs typeface="Arial"/>
              </a:rPr>
              <a:t>Clottey </a:t>
            </a:r>
            <a:r>
              <a:rPr b="0" spc="-75" dirty="0">
                <a:latin typeface="Arial"/>
                <a:cs typeface="Arial"/>
              </a:rPr>
              <a:t>– </a:t>
            </a:r>
            <a:r>
              <a:rPr b="0" spc="-35" dirty="0">
                <a:latin typeface="Arial"/>
                <a:cs typeface="Arial"/>
              </a:rPr>
              <a:t>Circuit </a:t>
            </a:r>
            <a:r>
              <a:rPr b="0" spc="-50" dirty="0">
                <a:latin typeface="Arial"/>
                <a:cs typeface="Arial"/>
              </a:rPr>
              <a:t>Minister  </a:t>
            </a:r>
            <a:r>
              <a:rPr b="0" spc="-85" dirty="0">
                <a:latin typeface="Arial"/>
                <a:cs typeface="Arial"/>
              </a:rPr>
              <a:t>(Ebenezer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70" dirty="0">
                <a:latin typeface="Arial"/>
                <a:cs typeface="Arial"/>
              </a:rPr>
              <a:t>Society)</a:t>
            </a:r>
          </a:p>
          <a:p>
            <a:pPr marL="12700">
              <a:lnSpc>
                <a:spcPct val="100000"/>
              </a:lnSpc>
            </a:pPr>
            <a:r>
              <a:rPr b="0" spc="-50" dirty="0">
                <a:latin typeface="Arial"/>
                <a:cs typeface="Arial"/>
              </a:rPr>
              <a:t>And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others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140" dirty="0"/>
              <a:t>IN</a:t>
            </a:r>
            <a:r>
              <a:rPr spc="-40" dirty="0"/>
              <a:t> </a:t>
            </a:r>
            <a:r>
              <a:rPr spc="145" dirty="0"/>
              <a:t>ATTENDANCE</a:t>
            </a:r>
          </a:p>
          <a:p>
            <a:pPr marL="12700">
              <a:lnSpc>
                <a:spcPct val="100000"/>
              </a:lnSpc>
            </a:pPr>
            <a:r>
              <a:rPr b="0" spc="-95" dirty="0">
                <a:latin typeface="Arial"/>
                <a:cs typeface="Arial"/>
              </a:rPr>
              <a:t>Ebenezer </a:t>
            </a:r>
            <a:r>
              <a:rPr b="0" spc="-65" dirty="0">
                <a:latin typeface="Arial"/>
                <a:cs typeface="Arial"/>
              </a:rPr>
              <a:t>Church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Choir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pc="85" dirty="0"/>
              <a:t>AT </a:t>
            </a:r>
            <a:r>
              <a:rPr spc="135" dirty="0"/>
              <a:t>THE</a:t>
            </a:r>
            <a:r>
              <a:rPr spc="-160" dirty="0"/>
              <a:t> </a:t>
            </a:r>
            <a:r>
              <a:rPr spc="165" dirty="0"/>
              <a:t>ORGAN</a:t>
            </a:r>
          </a:p>
          <a:p>
            <a:pPr marL="12700" marR="810260">
              <a:lnSpc>
                <a:spcPct val="100000"/>
              </a:lnSpc>
            </a:pPr>
            <a:r>
              <a:rPr b="0" spc="-105" dirty="0">
                <a:latin typeface="Arial"/>
                <a:cs typeface="Arial"/>
              </a:rPr>
              <a:t>Emmanuel </a:t>
            </a:r>
            <a:r>
              <a:rPr b="0" spc="-100" dirty="0">
                <a:latin typeface="Arial"/>
                <a:cs typeface="Arial"/>
              </a:rPr>
              <a:t>Kwesi </a:t>
            </a:r>
            <a:r>
              <a:rPr b="0" spc="-85" dirty="0">
                <a:latin typeface="Arial"/>
                <a:cs typeface="Arial"/>
              </a:rPr>
              <a:t>Menson </a:t>
            </a:r>
            <a:r>
              <a:rPr b="0" spc="-30" dirty="0">
                <a:latin typeface="Arial"/>
                <a:cs typeface="Arial"/>
              </a:rPr>
              <a:t>Addo  </a:t>
            </a:r>
            <a:r>
              <a:rPr b="0" spc="-95" dirty="0">
                <a:latin typeface="Arial"/>
                <a:cs typeface="Arial"/>
              </a:rPr>
              <a:t>Ebenezer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Lamptey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pc="125" dirty="0"/>
              <a:t>SOCIETY</a:t>
            </a:r>
            <a:r>
              <a:rPr spc="-40" dirty="0"/>
              <a:t> </a:t>
            </a:r>
            <a:r>
              <a:rPr spc="145" dirty="0"/>
              <a:t>STEWARDS</a:t>
            </a:r>
          </a:p>
          <a:p>
            <a:pPr marL="12700" marR="1605280">
              <a:lnSpc>
                <a:spcPct val="100000"/>
              </a:lnSpc>
            </a:pPr>
            <a:r>
              <a:rPr b="0" spc="-65" dirty="0">
                <a:latin typeface="Arial"/>
                <a:cs typeface="Arial"/>
              </a:rPr>
              <a:t>Bro. </a:t>
            </a:r>
            <a:r>
              <a:rPr b="0" spc="-60" dirty="0">
                <a:latin typeface="Arial"/>
                <a:cs typeface="Arial"/>
              </a:rPr>
              <a:t>David </a:t>
            </a:r>
            <a:r>
              <a:rPr b="0" spc="-50" dirty="0">
                <a:latin typeface="Arial"/>
                <a:cs typeface="Arial"/>
              </a:rPr>
              <a:t>Aryee  </a:t>
            </a:r>
            <a:r>
              <a:rPr b="0" spc="-135" dirty="0">
                <a:latin typeface="Arial"/>
                <a:cs typeface="Arial"/>
              </a:rPr>
              <a:t>Sis. </a:t>
            </a:r>
            <a:r>
              <a:rPr b="0" spc="-60" dirty="0">
                <a:latin typeface="Arial"/>
                <a:cs typeface="Arial"/>
              </a:rPr>
              <a:t>Roberta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Nettey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pc="90" dirty="0"/>
              <a:t>PRE-BURIAL </a:t>
            </a:r>
            <a:r>
              <a:rPr spc="95" dirty="0"/>
              <a:t>SERVICE</a:t>
            </a:r>
            <a:r>
              <a:rPr spc="-265" dirty="0"/>
              <a:t> </a:t>
            </a:r>
            <a:r>
              <a:rPr spc="60" dirty="0"/>
              <a:t>(PART </a:t>
            </a:r>
            <a:r>
              <a:rPr spc="-15" dirty="0"/>
              <a:t>1)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b="0" spc="-65" dirty="0">
                <a:latin typeface="Arial"/>
                <a:cs typeface="Arial"/>
              </a:rPr>
              <a:t>Organ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60" dirty="0">
                <a:latin typeface="Arial"/>
                <a:cs typeface="Arial"/>
              </a:rPr>
              <a:t>prelude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b="0" spc="-75" dirty="0">
                <a:latin typeface="Arial"/>
                <a:cs typeface="Arial"/>
              </a:rPr>
              <a:t>Greetings </a:t>
            </a:r>
            <a:r>
              <a:rPr b="0" spc="-100" dirty="0">
                <a:latin typeface="Arial"/>
                <a:cs typeface="Arial"/>
              </a:rPr>
              <a:t>and </a:t>
            </a:r>
            <a:r>
              <a:rPr b="0" spc="-85" dirty="0">
                <a:latin typeface="Arial"/>
                <a:cs typeface="Arial"/>
              </a:rPr>
              <a:t>Purpose </a:t>
            </a:r>
            <a:r>
              <a:rPr b="0" spc="-30" dirty="0">
                <a:latin typeface="Arial"/>
                <a:cs typeface="Arial"/>
              </a:rPr>
              <a:t>of</a:t>
            </a:r>
            <a:r>
              <a:rPr b="0" spc="229" dirty="0">
                <a:latin typeface="Arial"/>
                <a:cs typeface="Arial"/>
              </a:rPr>
              <a:t> </a:t>
            </a:r>
            <a:r>
              <a:rPr b="0" spc="-80" dirty="0">
                <a:latin typeface="Arial"/>
                <a:cs typeface="Arial"/>
              </a:rPr>
              <a:t>gathering.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b="0" spc="-60" dirty="0">
                <a:latin typeface="Arial"/>
                <a:cs typeface="Arial"/>
              </a:rPr>
              <a:t>Hymn </a:t>
            </a:r>
            <a:r>
              <a:rPr b="0" spc="-70" dirty="0">
                <a:latin typeface="Arial"/>
                <a:cs typeface="Arial"/>
              </a:rPr>
              <a:t>MHB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75" dirty="0">
                <a:latin typeface="Arial"/>
                <a:cs typeface="Arial"/>
              </a:rPr>
              <a:t>110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b="0" spc="-95" dirty="0">
                <a:latin typeface="Arial"/>
                <a:cs typeface="Arial"/>
              </a:rPr>
              <a:t>Prayer.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b="0" spc="-95" dirty="0">
                <a:latin typeface="Arial"/>
                <a:cs typeface="Arial"/>
              </a:rPr>
              <a:t>Filing </a:t>
            </a:r>
            <a:r>
              <a:rPr b="0" spc="-85" dirty="0">
                <a:latin typeface="Arial"/>
                <a:cs typeface="Arial"/>
              </a:rPr>
              <a:t>past </a:t>
            </a:r>
            <a:r>
              <a:rPr b="0" spc="-30" dirty="0">
                <a:latin typeface="Arial"/>
                <a:cs typeface="Arial"/>
              </a:rPr>
              <a:t>of </a:t>
            </a:r>
            <a:r>
              <a:rPr b="0" spc="-50" dirty="0">
                <a:latin typeface="Arial"/>
                <a:cs typeface="Arial"/>
              </a:rPr>
              <a:t>the body:</a:t>
            </a:r>
            <a:r>
              <a:rPr b="0" spc="-145" dirty="0">
                <a:latin typeface="Arial"/>
                <a:cs typeface="Arial"/>
              </a:rPr>
              <a:t> </a:t>
            </a:r>
            <a:r>
              <a:rPr b="0" spc="-85" dirty="0">
                <a:latin typeface="Arial"/>
                <a:cs typeface="Arial"/>
              </a:rPr>
              <a:t>Hymns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Selection </a:t>
            </a:r>
            <a:r>
              <a:rPr spc="-15" dirty="0"/>
              <a:t>- </a:t>
            </a:r>
            <a:r>
              <a:rPr spc="-70" dirty="0"/>
              <a:t>MHB 478; MHB 110; MHB</a:t>
            </a:r>
            <a:r>
              <a:rPr spc="80" dirty="0"/>
              <a:t> </a:t>
            </a:r>
            <a:r>
              <a:rPr spc="-70" dirty="0"/>
              <a:t>99;</a:t>
            </a:r>
          </a:p>
          <a:p>
            <a:pPr marL="12700">
              <a:lnSpc>
                <a:spcPct val="100000"/>
              </a:lnSpc>
            </a:pPr>
            <a:r>
              <a:rPr spc="-70" dirty="0"/>
              <a:t>MHB 511; MHB 491; MHB 492; MHB</a:t>
            </a:r>
            <a:r>
              <a:rPr spc="135" dirty="0"/>
              <a:t> </a:t>
            </a:r>
            <a:r>
              <a:rPr spc="-70" dirty="0"/>
              <a:t>371;</a:t>
            </a:r>
          </a:p>
          <a:p>
            <a:pPr marL="12700">
              <a:lnSpc>
                <a:spcPct val="100000"/>
              </a:lnSpc>
            </a:pPr>
            <a:r>
              <a:rPr spc="-70" dirty="0"/>
              <a:t>MHB 371; MHB 213; MHB</a:t>
            </a:r>
            <a:r>
              <a:rPr spc="70" dirty="0"/>
              <a:t> </a:t>
            </a:r>
            <a:r>
              <a:rPr spc="-70" dirty="0"/>
              <a:t>612.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/>
          </a:p>
          <a:p>
            <a:pPr marL="12700">
              <a:lnSpc>
                <a:spcPct val="100000"/>
              </a:lnSpc>
            </a:pPr>
            <a:r>
              <a:rPr spc="-65" dirty="0"/>
              <a:t>6. </a:t>
            </a:r>
            <a:r>
              <a:rPr spc="-60" dirty="0"/>
              <a:t>Closure </a:t>
            </a:r>
            <a:r>
              <a:rPr spc="-30" dirty="0"/>
              <a:t>of </a:t>
            </a:r>
            <a:r>
              <a:rPr spc="-50" dirty="0"/>
              <a:t>the</a:t>
            </a:r>
            <a:r>
              <a:rPr spc="-215" dirty="0"/>
              <a:t> </a:t>
            </a:r>
            <a:r>
              <a:rPr spc="-85" dirty="0"/>
              <a:t>casket.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/>
          </a:p>
          <a:p>
            <a:pPr marL="12700">
              <a:lnSpc>
                <a:spcPct val="100000"/>
              </a:lnSpc>
            </a:pPr>
            <a:r>
              <a:rPr b="1" spc="114" dirty="0">
                <a:latin typeface="Trebuchet MS"/>
                <a:cs typeface="Trebuchet MS"/>
              </a:rPr>
              <a:t>BURIAL</a:t>
            </a:r>
            <a:r>
              <a:rPr b="1" spc="-270" dirty="0">
                <a:latin typeface="Trebuchet MS"/>
                <a:cs typeface="Trebuchet MS"/>
              </a:rPr>
              <a:t> </a:t>
            </a:r>
            <a:r>
              <a:rPr b="1" spc="95" dirty="0">
                <a:latin typeface="Trebuchet MS"/>
                <a:cs typeface="Trebuchet MS"/>
              </a:rPr>
              <a:t>SERVICE </a:t>
            </a:r>
            <a:r>
              <a:rPr b="1" spc="60" dirty="0">
                <a:latin typeface="Trebuchet MS"/>
                <a:cs typeface="Trebuchet MS"/>
              </a:rPr>
              <a:t>(PART </a:t>
            </a:r>
            <a:r>
              <a:rPr b="1" spc="-15" dirty="0">
                <a:latin typeface="Trebuchet MS"/>
                <a:cs typeface="Trebuchet MS"/>
              </a:rPr>
              <a:t>2)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85" dirty="0"/>
              <a:t>Processional </a:t>
            </a:r>
            <a:r>
              <a:rPr spc="-60" dirty="0"/>
              <a:t>Hymn </a:t>
            </a:r>
            <a:r>
              <a:rPr spc="-15" dirty="0"/>
              <a:t>-</a:t>
            </a:r>
            <a:r>
              <a:rPr spc="10" dirty="0"/>
              <a:t> </a:t>
            </a:r>
            <a:r>
              <a:rPr spc="-25" dirty="0"/>
              <a:t>Choir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65" dirty="0"/>
              <a:t>Scriptural</a:t>
            </a:r>
            <a:r>
              <a:rPr spc="-45" dirty="0"/>
              <a:t> </a:t>
            </a:r>
            <a:r>
              <a:rPr spc="-95" dirty="0"/>
              <a:t>sentences.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65" dirty="0"/>
              <a:t>Announcement </a:t>
            </a:r>
            <a:r>
              <a:rPr spc="-30" dirty="0"/>
              <a:t>of</a:t>
            </a:r>
            <a:r>
              <a:rPr spc="105" dirty="0"/>
              <a:t> </a:t>
            </a:r>
            <a:r>
              <a:rPr spc="-60" dirty="0"/>
              <a:t>purpose.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60" dirty="0"/>
              <a:t>Hymn: </a:t>
            </a:r>
            <a:r>
              <a:rPr spc="-70" dirty="0"/>
              <a:t>MHB</a:t>
            </a:r>
            <a:r>
              <a:rPr spc="-25" dirty="0"/>
              <a:t> </a:t>
            </a:r>
            <a:r>
              <a:rPr spc="-70" dirty="0"/>
              <a:t>468.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85" dirty="0"/>
              <a:t>Prayer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70" dirty="0"/>
              <a:t>Biography </a:t>
            </a:r>
            <a:r>
              <a:rPr spc="-100" dirty="0"/>
              <a:t>and</a:t>
            </a:r>
            <a:r>
              <a:rPr spc="-15" dirty="0"/>
              <a:t> </a:t>
            </a:r>
            <a:r>
              <a:rPr spc="-45" dirty="0"/>
              <a:t>tributes.</a:t>
            </a:r>
          </a:p>
          <a:p>
            <a:pPr marL="217170" indent="-205104">
              <a:lnSpc>
                <a:spcPct val="100000"/>
              </a:lnSpc>
              <a:buAutoNum type="arabicPeriod"/>
              <a:tabLst>
                <a:tab pos="217804" algn="l"/>
              </a:tabLst>
            </a:pPr>
            <a:r>
              <a:rPr spc="-65" dirty="0"/>
              <a:t>Scripture</a:t>
            </a:r>
            <a:r>
              <a:rPr spc="-75" dirty="0"/>
              <a:t> </a:t>
            </a:r>
            <a:r>
              <a:rPr spc="-90" dirty="0"/>
              <a:t>readings:</a:t>
            </a:r>
          </a:p>
          <a:p>
            <a:pPr marL="177800">
              <a:lnSpc>
                <a:spcPct val="100000"/>
              </a:lnSpc>
            </a:pPr>
            <a:r>
              <a:rPr spc="-65" dirty="0"/>
              <a:t>1st </a:t>
            </a:r>
            <a:r>
              <a:rPr spc="-114" dirty="0"/>
              <a:t>Reading </a:t>
            </a:r>
            <a:r>
              <a:rPr spc="-105" dirty="0"/>
              <a:t>(Psalm</a:t>
            </a:r>
            <a:r>
              <a:rPr spc="10" dirty="0"/>
              <a:t> </a:t>
            </a:r>
            <a:r>
              <a:rPr spc="-50" dirty="0"/>
              <a:t>90)</a:t>
            </a:r>
          </a:p>
          <a:p>
            <a:pPr marL="177800">
              <a:lnSpc>
                <a:spcPct val="100000"/>
              </a:lnSpc>
            </a:pPr>
            <a:r>
              <a:rPr spc="-75" dirty="0"/>
              <a:t>2nd </a:t>
            </a:r>
            <a:r>
              <a:rPr spc="-114" dirty="0"/>
              <a:t>Reading </a:t>
            </a:r>
            <a:r>
              <a:rPr spc="-55" dirty="0"/>
              <a:t>(1Corinthians</a:t>
            </a:r>
            <a:r>
              <a:rPr spc="70" dirty="0"/>
              <a:t> </a:t>
            </a:r>
            <a:r>
              <a:rPr spc="-55" dirty="0"/>
              <a:t>5:50-58)</a:t>
            </a:r>
          </a:p>
          <a:p>
            <a:pPr marL="217170" indent="-205104">
              <a:lnSpc>
                <a:spcPct val="100000"/>
              </a:lnSpc>
              <a:buAutoNum type="arabicPeriod" startAt="8"/>
              <a:tabLst>
                <a:tab pos="217804" algn="l"/>
              </a:tabLst>
            </a:pPr>
            <a:r>
              <a:rPr spc="-60" dirty="0"/>
              <a:t>Hymn: </a:t>
            </a:r>
            <a:r>
              <a:rPr spc="-70" dirty="0"/>
              <a:t>MHB</a:t>
            </a:r>
            <a:r>
              <a:rPr spc="-25" dirty="0"/>
              <a:t> </a:t>
            </a:r>
            <a:r>
              <a:rPr spc="-75" dirty="0"/>
              <a:t>831</a:t>
            </a:r>
          </a:p>
          <a:p>
            <a:pPr marL="217170" indent="-205104">
              <a:lnSpc>
                <a:spcPct val="100000"/>
              </a:lnSpc>
              <a:buAutoNum type="arabicPeriod" startAt="8"/>
              <a:tabLst>
                <a:tab pos="217804" algn="l"/>
              </a:tabLst>
            </a:pPr>
            <a:r>
              <a:rPr spc="-80" dirty="0"/>
              <a:t>Sermon.</a:t>
            </a:r>
          </a:p>
          <a:p>
            <a:pPr marL="299720" indent="-287655">
              <a:lnSpc>
                <a:spcPct val="100000"/>
              </a:lnSpc>
              <a:buAutoNum type="arabicPeriod" startAt="8"/>
              <a:tabLst>
                <a:tab pos="300355" algn="l"/>
              </a:tabLst>
            </a:pPr>
            <a:r>
              <a:rPr spc="5" dirty="0"/>
              <a:t>Afirmation </a:t>
            </a:r>
            <a:r>
              <a:rPr spc="-30" dirty="0"/>
              <a:t>of </a:t>
            </a:r>
            <a:r>
              <a:rPr spc="-50" dirty="0"/>
              <a:t>faith </a:t>
            </a:r>
            <a:r>
              <a:rPr spc="-75" dirty="0"/>
              <a:t>– </a:t>
            </a:r>
            <a:r>
              <a:rPr spc="-60" dirty="0"/>
              <a:t>Apostles</a:t>
            </a:r>
            <a:r>
              <a:rPr spc="50" dirty="0"/>
              <a:t> </a:t>
            </a:r>
            <a:r>
              <a:rPr spc="-55" dirty="0"/>
              <a:t>Creed.</a:t>
            </a:r>
          </a:p>
          <a:p>
            <a:pPr marL="12700" marR="228600">
              <a:lnSpc>
                <a:spcPct val="100000"/>
              </a:lnSpc>
              <a:buAutoNum type="arabicPeriod" startAt="8"/>
              <a:tabLst>
                <a:tab pos="300355" algn="l"/>
              </a:tabLst>
            </a:pPr>
            <a:r>
              <a:rPr spc="-5" dirty="0"/>
              <a:t>Offertory: </a:t>
            </a:r>
            <a:r>
              <a:rPr spc="-135" dirty="0"/>
              <a:t>Song </a:t>
            </a:r>
            <a:r>
              <a:rPr spc="-85" dirty="0"/>
              <a:t>by </a:t>
            </a:r>
            <a:r>
              <a:rPr spc="-120" dirty="0"/>
              <a:t>Singing </a:t>
            </a:r>
            <a:r>
              <a:rPr spc="-114" dirty="0"/>
              <a:t>Band </a:t>
            </a:r>
            <a:r>
              <a:rPr spc="-30" dirty="0"/>
              <a:t>(&amp;  </a:t>
            </a:r>
            <a:r>
              <a:rPr spc="-25" dirty="0"/>
              <a:t>Choir).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6786333" y="0"/>
            <a:ext cx="986155" cy="7315200"/>
            <a:chOff x="6786333" y="0"/>
            <a:chExt cx="986155" cy="7315200"/>
          </a:xfrm>
        </p:grpSpPr>
        <p:sp>
          <p:nvSpPr>
            <p:cNvPr id="15" name="object 15"/>
            <p:cNvSpPr/>
            <p:nvPr/>
          </p:nvSpPr>
          <p:spPr>
            <a:xfrm>
              <a:off x="7152640" y="1191070"/>
              <a:ext cx="57988" cy="541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52639" y="0"/>
              <a:ext cx="619760" cy="2273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52639" y="3123996"/>
              <a:ext cx="57988" cy="5412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52639" y="1732280"/>
              <a:ext cx="619760" cy="2474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52639" y="5056936"/>
              <a:ext cx="57988" cy="5412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2639" y="3665219"/>
              <a:ext cx="619760" cy="2474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52639" y="6989889"/>
              <a:ext cx="57988" cy="3253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52639" y="5598160"/>
              <a:ext cx="619760" cy="1717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86333" y="6347460"/>
              <a:ext cx="324815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1670" y="6372795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69124" y="6327515"/>
            <a:ext cx="1593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24398" y="6451600"/>
            <a:ext cx="1116965" cy="125095"/>
            <a:chOff x="5624398" y="6451600"/>
            <a:chExt cx="1116965" cy="125095"/>
          </a:xfrm>
        </p:grpSpPr>
        <p:sp>
          <p:nvSpPr>
            <p:cNvPr id="27" name="object 27"/>
            <p:cNvSpPr/>
            <p:nvPr/>
          </p:nvSpPr>
          <p:spPr>
            <a:xfrm>
              <a:off x="5649709" y="6491897"/>
              <a:ext cx="342874" cy="584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17659" y="6491897"/>
              <a:ext cx="272320" cy="584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3555" y="6492633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3457" y="6492633"/>
              <a:ext cx="32410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79629" y="6492633"/>
              <a:ext cx="361365" cy="577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24398" y="6451600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5"/>
                  </a:lnTo>
                  <a:lnTo>
                    <a:pt x="4457" y="125095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02110" y="6453301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71344" y="1648150"/>
            <a:ext cx="3629710" cy="3327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232" y="6341338"/>
            <a:ext cx="325120" cy="325120"/>
            <a:chOff x="6736232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36232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1568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74296" y="6445478"/>
            <a:ext cx="1116965" cy="125095"/>
            <a:chOff x="5574296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99607" y="64857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7554" y="6485775"/>
              <a:ext cx="272311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3441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3355" y="64865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527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429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132319" y="1701"/>
            <a:ext cx="640080" cy="7309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7078" y="569988"/>
            <a:ext cx="6239510" cy="578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presence.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nephews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nieces,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residing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alongside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UK,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reminisce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about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out-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ings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treasured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restaurants.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shared passion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Chinese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buffet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Aroma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the array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Pizza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Hut.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youth,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delighted in indulging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ourselves,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playfully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competing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see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who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could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eat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most,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delighting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joy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laughter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that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childish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antics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brought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Journeys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Southend-on-Sea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remain etched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memories -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seemingly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endless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car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rides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train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voyages,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brimming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excitement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reunite with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dearest Auntie. You </a:t>
            </a:r>
            <a:r>
              <a:rPr sz="1400" spc="229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showered us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with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gifts,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regaled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with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amusing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tales, and,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above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all,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enveloped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unwavering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love.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While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we,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nephews,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nieces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UK,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perceived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favoured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Auntie,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we  never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sensed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favouritism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among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us.</a:t>
            </a:r>
            <a:r>
              <a:rPr sz="1400" spc="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reservoir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of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love,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generoisty,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kindness,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forgiveness 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boundless,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you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shared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it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equitably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us</a:t>
            </a:r>
            <a:r>
              <a:rPr sz="1400" spc="155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imes New Roman" panose="02020603050405020304" pitchFamily="18" charset="0"/>
              </a:rPr>
              <a:t>all.</a:t>
            </a:r>
            <a:endParaRPr sz="1400" dirty="0">
              <a:latin typeface="Trebuchet MS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adults,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continued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visit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Sammy.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These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visits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without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parents,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offering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insight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into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journey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senior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nurse,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strong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black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woman  surmounting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odds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stacked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against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85" dirty="0">
                <a:solidFill>
                  <a:srgbClr val="231F20"/>
                </a:solidFill>
                <a:latin typeface="Trebuchet MS"/>
                <a:cs typeface="Trebuchet MS"/>
              </a:rPr>
              <a:t>NHS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UK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system.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tales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quirky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English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colleagues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patients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cared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sparked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laughter,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yet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also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illuminated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commendable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ethic.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Often,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over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glass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'Shloer'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(affectionately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known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'Christian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Wine'),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would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entertain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these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anecdotes,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even</a:t>
            </a:r>
            <a:r>
              <a:rPr sz="1400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dispatching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local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supermarket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secure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bottle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400" spc="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Speaking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stories,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some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etched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into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minds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repetition. Sai fondly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recalls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tale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8th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birthday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£50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gift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prompted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exclamation,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"I'm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Little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Rich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Boy."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Toshie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cherishes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memories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savoring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tatale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crafted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19B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Gordon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Road.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Torgbor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cherishes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moments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spent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Sammy,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resisting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slumber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watch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TV.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3877" y="6367730"/>
            <a:ext cx="300990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2022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5161" y="6341338"/>
            <a:ext cx="325120" cy="325120"/>
            <a:chOff x="6695161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95161" y="63413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0497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33225" y="6445478"/>
            <a:ext cx="1116965" cy="125095"/>
            <a:chOff x="5533225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58536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6470" y="6485775"/>
              <a:ext cx="272310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2370" y="6486524"/>
              <a:ext cx="6248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2270" y="6486524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8443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3225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3" name="object 13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67078" y="624179"/>
            <a:ext cx="6239510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boundless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generosity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leaves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indelible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mark.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beacon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during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Christmases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times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trying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parents.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support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spanned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birthdays,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educational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pursuits,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relocations,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even 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endeavour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secure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first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homes.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Matthew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6:3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reads,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"But 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when you 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give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needy,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let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left 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hand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know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right </a:t>
            </a: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hand 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doing."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epitomised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verse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altruism.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did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boast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selflessness 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servant's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heart.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only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instances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heard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self-revelations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generosity 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few,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regrettably,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took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advantage.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Even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then,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concluded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with,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"Ahh…Never 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mind.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God 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knows </a:t>
            </a:r>
            <a:r>
              <a:rPr sz="1400" spc="-60" dirty="0">
                <a:solidFill>
                  <a:srgbClr val="231F20"/>
                </a:solidFill>
                <a:latin typeface="Arial"/>
                <a:cs typeface="Arial"/>
              </a:rPr>
              <a:t>best,"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showcasing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forgiveness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unshakable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faith.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generosity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sprang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wellspring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heart,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forgiveness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stemmed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empathy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frailty.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hold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memory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spending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1.5-year-old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great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niece,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Maxima.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Even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you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learned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Sai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followed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Ga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family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tradition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naming</a:t>
            </a:r>
            <a:r>
              <a:rPr sz="1400" spc="-2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after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embraced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grace,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jesting,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"It's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okay;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tough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girls.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Oboshies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everybody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up,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don't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want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Maxima to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everybody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up."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Watching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health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slowly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decline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after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retirement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painful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us to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witness,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particularly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mobility became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challenging.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Yet,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even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discomfort,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managed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infuse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joy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humour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keen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memory.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Phone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conversations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</a:t>
            </a:r>
            <a:endParaRPr sz="14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commence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descriptions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shoulder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pain,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yet,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call's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end,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cheeks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abdomens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aching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joy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laughter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you'd</a:t>
            </a:r>
            <a:r>
              <a:rPr sz="1400" spc="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impart.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Phrases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such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"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It's 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400" spc="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laugh"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25" dirty="0">
                <a:solidFill>
                  <a:srgbClr val="231F20"/>
                </a:solidFill>
                <a:latin typeface="Arial"/>
                <a:cs typeface="Arial"/>
              </a:rPr>
              <a:t>"No 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news 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news"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even 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light-hearted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"Oh,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I'm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talking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you"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after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prolonged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pause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calls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become</a:t>
            </a:r>
            <a:r>
              <a:rPr sz="1400" spc="2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cherished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25018" y="6367730"/>
            <a:ext cx="342265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1689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45947" y="6341338"/>
            <a:ext cx="325120" cy="325120"/>
            <a:chOff x="6745947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45947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7129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84025" y="6445478"/>
            <a:ext cx="1116965" cy="125095"/>
            <a:chOff x="5584025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609336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7270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3170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3083" y="6486525"/>
              <a:ext cx="32397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39255" y="6486524"/>
              <a:ext cx="361353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4025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3" name="object 13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2792" y="569988"/>
            <a:ext cx="6308090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985" algn="just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remnants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voice.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nephews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nieces,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we'll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sorely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presence,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holding close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memories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voice.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It'll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adjustment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Sammy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without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you.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two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inseparable,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testament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unwavering,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loving,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Godly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marriage.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provided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another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space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be,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serving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unwavering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pillars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support.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Uncle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Sammy,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extend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heartfelt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gratitude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being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exceptional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husband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cherished Aunt.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stand beside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offering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unwavering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support.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Auntie Oboshie,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hold 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fond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memory.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legacy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encapsulates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boldness,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courage,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confidence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intertwined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kindness,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generosity,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humility.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don't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"goodbye"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traditional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sense;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Mama 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CP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say, 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"Bye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Now..."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So,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until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meet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again,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eternally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arms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Heavenly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Father,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good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faithful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servant. 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everlasting.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25018" y="6367730"/>
            <a:ext cx="342265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1689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912" y="6341338"/>
            <a:ext cx="325120" cy="325120"/>
            <a:chOff x="6715912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15912" y="63413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41248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53976" y="6445478"/>
            <a:ext cx="1116965" cy="125095"/>
            <a:chOff x="5553976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79287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7222" y="6485775"/>
              <a:ext cx="272322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3122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3035" y="6486524"/>
              <a:ext cx="32397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9194" y="6486524"/>
              <a:ext cx="361378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397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639737"/>
            <a:ext cx="5455272" cy="526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67166" y="1168891"/>
            <a:ext cx="4048760" cy="6045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53490" marR="5080" indent="-1241425">
              <a:lnSpc>
                <a:spcPct val="76000"/>
              </a:lnSpc>
              <a:spcBef>
                <a:spcPts val="730"/>
              </a:spcBef>
            </a:pPr>
            <a:r>
              <a:rPr sz="2150" spc="-229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2150" b="1" spc="175" dirty="0">
                <a:solidFill>
                  <a:srgbClr val="231F20"/>
                </a:solidFill>
                <a:latin typeface="Trebuchet MS"/>
                <a:cs typeface="Trebuchet MS"/>
              </a:rPr>
              <a:t>BEATRICE</a:t>
            </a:r>
            <a:r>
              <a:rPr sz="2150" b="1" spc="-2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150" b="1" spc="229" dirty="0">
                <a:solidFill>
                  <a:srgbClr val="231F20"/>
                </a:solidFill>
                <a:latin typeface="Trebuchet MS"/>
                <a:cs typeface="Trebuchet MS"/>
              </a:rPr>
              <a:t>ANSAH-ATTOH  </a:t>
            </a:r>
            <a:r>
              <a:rPr sz="2150" b="1" spc="250" dirty="0">
                <a:solidFill>
                  <a:srgbClr val="231F20"/>
                </a:solidFill>
                <a:latin typeface="Trebuchet MS"/>
                <a:cs typeface="Trebuchet MS"/>
              </a:rPr>
              <a:t>(MAA</a:t>
            </a:r>
            <a:r>
              <a:rPr sz="215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2150" b="1" spc="185" dirty="0">
                <a:solidFill>
                  <a:srgbClr val="231F20"/>
                </a:solidFill>
                <a:latin typeface="Trebuchet MS"/>
                <a:cs typeface="Trebuchet MS"/>
              </a:rPr>
              <a:t>BEA)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6" name="object 16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36600" y="1956447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6600" y="2534056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3581" y="1954961"/>
            <a:ext cx="6325870" cy="4503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>
              <a:lnSpc>
                <a:spcPts val="1320"/>
              </a:lnSpc>
              <a:spcBef>
                <a:spcPts val="100"/>
              </a:spcBef>
            </a:pP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“For</a:t>
            </a:r>
            <a:r>
              <a:rPr sz="12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My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thoughts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thoughts,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neither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your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ways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my</a:t>
            </a:r>
            <a:r>
              <a:rPr sz="12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ways,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says</a:t>
            </a:r>
            <a:r>
              <a:rPr sz="12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LORD.</a:t>
            </a:r>
            <a:endParaRPr sz="1200" dirty="0">
              <a:latin typeface="Times New Roman"/>
              <a:cs typeface="Times New Roman"/>
            </a:endParaRPr>
          </a:p>
          <a:p>
            <a:pPr marL="1483360" marR="215265" indent="-1336040">
              <a:lnSpc>
                <a:spcPts val="1200"/>
              </a:lnSpc>
              <a:spcBef>
                <a:spcPts val="120"/>
              </a:spcBef>
            </a:pP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For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as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heavens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higher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than the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earth,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so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my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ways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higher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than your ways and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my  thoughts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than your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thoughts.” </a:t>
            </a:r>
            <a:r>
              <a:rPr sz="12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Isaiah </a:t>
            </a:r>
            <a:r>
              <a:rPr sz="12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55:8-9</a:t>
            </a:r>
            <a:r>
              <a:rPr sz="1200" b="1" i="1" spc="23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b="1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(KJV)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2508250" marR="5080">
              <a:lnSpc>
                <a:spcPct val="100000"/>
              </a:lnSpc>
              <a:spcBef>
                <a:spcPts val="855"/>
              </a:spcBef>
            </a:pP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challenge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God</a:t>
            </a:r>
            <a:r>
              <a:rPr sz="1400" spc="-2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taking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what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owns. 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utter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word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against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decision.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Tears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roll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down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heavy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cheeks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dislike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God’s  decision but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memories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together.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250825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confidently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count ourselves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lucky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getting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close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you.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Parting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ways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today is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intense and 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di</a:t>
            </a:r>
            <a:r>
              <a:rPr lang="en-US" sz="1400" spc="-25" dirty="0">
                <a:solidFill>
                  <a:srgbClr val="231F20"/>
                </a:solidFill>
                <a:latin typeface="Trebuchet MS"/>
                <a:cs typeface="Trebuchet MS"/>
              </a:rPr>
              <a:t>ffi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cult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bear.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Maa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Becky,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Shidaa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give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hard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soft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massage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his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little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fingers. 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goodbye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need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here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us.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rebuchet MS"/>
              <a:cs typeface="Trebuchet MS"/>
            </a:endParaRPr>
          </a:p>
          <a:p>
            <a:pPr marL="2508250" marR="84455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Aunty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Becky,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Shidaa 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really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laughter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guidance.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hold you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hearts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forever.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well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bosom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Lord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meet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again.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6372" y="2810225"/>
            <a:ext cx="2499360" cy="33365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725018" y="6367730"/>
            <a:ext cx="342265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1689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6552" y="6341338"/>
            <a:ext cx="325120" cy="325120"/>
            <a:chOff x="6706552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06552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1888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44616" y="6445478"/>
            <a:ext cx="1116965" cy="125095"/>
            <a:chOff x="5544616" y="64454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69915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7862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23762" y="6486525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3675" y="6486524"/>
              <a:ext cx="32397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9834" y="6486524"/>
              <a:ext cx="361378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461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639737"/>
            <a:ext cx="5455272" cy="526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5" name="object 15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347597" y="1844319"/>
            <a:ext cx="5077460" cy="0"/>
          </a:xfrm>
          <a:custGeom>
            <a:avLst/>
            <a:gdLst/>
            <a:ahLst/>
            <a:cxnLst/>
            <a:rect l="l" t="t" r="r" b="b"/>
            <a:pathLst>
              <a:path w="5077460">
                <a:moveTo>
                  <a:pt x="0" y="0"/>
                </a:moveTo>
                <a:lnTo>
                  <a:pt x="5077193" y="0"/>
                </a:lnTo>
              </a:path>
            </a:pathLst>
          </a:custGeom>
          <a:ln w="11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7597" y="2421928"/>
            <a:ext cx="5077460" cy="0"/>
          </a:xfrm>
          <a:custGeom>
            <a:avLst/>
            <a:gdLst/>
            <a:ahLst/>
            <a:cxnLst/>
            <a:rect l="l" t="t" r="r" b="b"/>
            <a:pathLst>
              <a:path w="5077460">
                <a:moveTo>
                  <a:pt x="0" y="0"/>
                </a:moveTo>
                <a:lnTo>
                  <a:pt x="5077193" y="0"/>
                </a:lnTo>
              </a:path>
            </a:pathLst>
          </a:custGeom>
          <a:ln w="11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169670" marR="1210310" indent="47625" algn="ctr">
              <a:lnSpc>
                <a:spcPct val="75800"/>
              </a:lnSpc>
              <a:spcBef>
                <a:spcPts val="495"/>
              </a:spcBef>
            </a:pPr>
            <a:r>
              <a:rPr b="0" spc="-10" dirty="0">
                <a:latin typeface="Arial"/>
                <a:cs typeface="Arial"/>
              </a:rPr>
              <a:t>TO </a:t>
            </a:r>
            <a:r>
              <a:rPr spc="145" dirty="0"/>
              <a:t>THE </a:t>
            </a:r>
            <a:r>
              <a:rPr spc="90" dirty="0"/>
              <a:t>LATE </a:t>
            </a:r>
            <a:r>
              <a:rPr spc="190" dirty="0"/>
              <a:t>MADAM </a:t>
            </a:r>
            <a:r>
              <a:rPr spc="145" dirty="0"/>
              <a:t>REBECCA </a:t>
            </a:r>
            <a:r>
              <a:rPr spc="114" dirty="0"/>
              <a:t>BOYLE  </a:t>
            </a:r>
            <a:r>
              <a:rPr b="0" spc="-105" dirty="0">
                <a:latin typeface="Arial"/>
                <a:cs typeface="Arial"/>
              </a:rPr>
              <a:t>FROM </a:t>
            </a:r>
            <a:r>
              <a:rPr spc="145" dirty="0"/>
              <a:t>THE </a:t>
            </a:r>
            <a:r>
              <a:rPr spc="125" dirty="0"/>
              <a:t>EBENEZER </a:t>
            </a:r>
            <a:r>
              <a:rPr spc="155" dirty="0"/>
              <a:t>METHODIST</a:t>
            </a:r>
            <a:r>
              <a:rPr spc="-270" dirty="0"/>
              <a:t> </a:t>
            </a:r>
            <a:r>
              <a:rPr spc="135" dirty="0"/>
              <a:t>CHURCH,  </a:t>
            </a:r>
            <a:r>
              <a:rPr spc="195" dirty="0"/>
              <a:t>DANSOMAN </a:t>
            </a:r>
            <a:r>
              <a:rPr spc="75" dirty="0"/>
              <a:t>CIRCUIT,</a:t>
            </a:r>
            <a:r>
              <a:rPr spc="-265" dirty="0"/>
              <a:t> </a:t>
            </a:r>
            <a:r>
              <a:rPr spc="114" dirty="0"/>
              <a:t>ACCRA.</a:t>
            </a:r>
          </a:p>
          <a:p>
            <a:pPr marL="1709420" marR="1697989" algn="ctr">
              <a:lnSpc>
                <a:spcPts val="1200"/>
              </a:lnSpc>
              <a:spcBef>
                <a:spcPts val="1405"/>
              </a:spcBef>
            </a:pPr>
            <a:r>
              <a:rPr sz="1200" b="0" i="1" spc="15" dirty="0">
                <a:latin typeface="Times New Roman"/>
                <a:cs typeface="Times New Roman"/>
              </a:rPr>
              <a:t>“For </a:t>
            </a:r>
            <a:r>
              <a:rPr sz="1200" b="0" i="1" spc="25" dirty="0">
                <a:latin typeface="Times New Roman"/>
                <a:cs typeface="Times New Roman"/>
              </a:rPr>
              <a:t>whether </a:t>
            </a:r>
            <a:r>
              <a:rPr sz="1200" b="0" i="1" spc="15" dirty="0">
                <a:latin typeface="Times New Roman"/>
                <a:cs typeface="Times New Roman"/>
              </a:rPr>
              <a:t>we </a:t>
            </a:r>
            <a:r>
              <a:rPr sz="1200" b="0" i="1" spc="20" dirty="0">
                <a:latin typeface="Times New Roman"/>
                <a:cs typeface="Times New Roman"/>
              </a:rPr>
              <a:t>live, </a:t>
            </a:r>
            <a:r>
              <a:rPr sz="1200" b="0" i="1" spc="15" dirty="0">
                <a:latin typeface="Times New Roman"/>
                <a:cs typeface="Times New Roman"/>
              </a:rPr>
              <a:t>we </a:t>
            </a:r>
            <a:r>
              <a:rPr sz="1200" b="0" i="1" spc="20" dirty="0">
                <a:latin typeface="Times New Roman"/>
                <a:cs typeface="Times New Roman"/>
              </a:rPr>
              <a:t>live onto the </a:t>
            </a:r>
            <a:r>
              <a:rPr sz="1200" b="0" i="1" spc="15" dirty="0">
                <a:latin typeface="Times New Roman"/>
                <a:cs typeface="Times New Roman"/>
              </a:rPr>
              <a:t>Lord,  </a:t>
            </a:r>
            <a:r>
              <a:rPr sz="1200" b="0" i="1" spc="20" dirty="0">
                <a:latin typeface="Times New Roman"/>
                <a:cs typeface="Times New Roman"/>
              </a:rPr>
              <a:t>And </a:t>
            </a:r>
            <a:r>
              <a:rPr sz="1200" b="0" i="1" spc="25" dirty="0">
                <a:latin typeface="Times New Roman"/>
                <a:cs typeface="Times New Roman"/>
              </a:rPr>
              <a:t>whether </a:t>
            </a:r>
            <a:r>
              <a:rPr sz="1200" b="0" i="1" spc="15" dirty="0">
                <a:latin typeface="Times New Roman"/>
                <a:cs typeface="Times New Roman"/>
              </a:rPr>
              <a:t>we </a:t>
            </a:r>
            <a:r>
              <a:rPr sz="1200" b="0" i="1" spc="20" dirty="0">
                <a:latin typeface="Times New Roman"/>
                <a:cs typeface="Times New Roman"/>
              </a:rPr>
              <a:t>die, </a:t>
            </a:r>
            <a:r>
              <a:rPr sz="1200" b="0" i="1" spc="15" dirty="0">
                <a:latin typeface="Times New Roman"/>
                <a:cs typeface="Times New Roman"/>
              </a:rPr>
              <a:t>we </a:t>
            </a:r>
            <a:r>
              <a:rPr sz="1200" b="0" i="1" spc="20" dirty="0">
                <a:latin typeface="Times New Roman"/>
                <a:cs typeface="Times New Roman"/>
              </a:rPr>
              <a:t>die onto the</a:t>
            </a:r>
            <a:r>
              <a:rPr sz="1200" b="0" i="1" spc="295" dirty="0">
                <a:latin typeface="Times New Roman"/>
                <a:cs typeface="Times New Roman"/>
              </a:rPr>
              <a:t> </a:t>
            </a:r>
            <a:r>
              <a:rPr sz="1200" b="0" i="1" spc="15" dirty="0">
                <a:latin typeface="Times New Roman"/>
                <a:cs typeface="Times New Roman"/>
              </a:rPr>
              <a:t>Lord:</a:t>
            </a:r>
            <a:endParaRPr sz="1200">
              <a:latin typeface="Times New Roman"/>
              <a:cs typeface="Times New Roman"/>
            </a:endParaRPr>
          </a:p>
          <a:p>
            <a:pPr marL="45085" algn="ctr">
              <a:lnSpc>
                <a:spcPts val="1200"/>
              </a:lnSpc>
            </a:pPr>
            <a:r>
              <a:rPr sz="1200" b="0" i="1" spc="25" dirty="0">
                <a:latin typeface="Times New Roman"/>
                <a:cs typeface="Times New Roman"/>
              </a:rPr>
              <a:t>Whether</a:t>
            </a:r>
            <a:r>
              <a:rPr sz="1200" b="0" i="1" spc="55" dirty="0">
                <a:latin typeface="Times New Roman"/>
                <a:cs typeface="Times New Roman"/>
              </a:rPr>
              <a:t> </a:t>
            </a:r>
            <a:r>
              <a:rPr sz="1200" b="0" i="1" spc="15" dirty="0">
                <a:latin typeface="Times New Roman"/>
                <a:cs typeface="Times New Roman"/>
              </a:rPr>
              <a:t>we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20" dirty="0">
                <a:latin typeface="Times New Roman"/>
                <a:cs typeface="Times New Roman"/>
              </a:rPr>
              <a:t>live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15" dirty="0">
                <a:latin typeface="Times New Roman"/>
                <a:cs typeface="Times New Roman"/>
              </a:rPr>
              <a:t>therefore,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15" dirty="0">
                <a:latin typeface="Times New Roman"/>
                <a:cs typeface="Times New Roman"/>
              </a:rPr>
              <a:t>or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20" dirty="0">
                <a:latin typeface="Times New Roman"/>
                <a:cs typeface="Times New Roman"/>
              </a:rPr>
              <a:t>die,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15" dirty="0">
                <a:latin typeface="Times New Roman"/>
                <a:cs typeface="Times New Roman"/>
              </a:rPr>
              <a:t>we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5" dirty="0">
                <a:latin typeface="Times New Roman"/>
                <a:cs typeface="Times New Roman"/>
              </a:rPr>
              <a:t>are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20" dirty="0">
                <a:latin typeface="Times New Roman"/>
                <a:cs typeface="Times New Roman"/>
              </a:rPr>
              <a:t>the</a:t>
            </a:r>
            <a:r>
              <a:rPr sz="1200" b="0" i="1" spc="60" dirty="0">
                <a:latin typeface="Times New Roman"/>
                <a:cs typeface="Times New Roman"/>
              </a:rPr>
              <a:t> </a:t>
            </a:r>
            <a:r>
              <a:rPr sz="1200" b="0" i="1" spc="-5" dirty="0">
                <a:latin typeface="Times New Roman"/>
                <a:cs typeface="Times New Roman"/>
              </a:rPr>
              <a:t>Lord’s”.</a:t>
            </a:r>
            <a:r>
              <a:rPr sz="1200" b="0" i="1" spc="55" dirty="0">
                <a:latin typeface="Times New Roman"/>
                <a:cs typeface="Times New Roman"/>
              </a:rPr>
              <a:t> </a:t>
            </a:r>
            <a:r>
              <a:rPr sz="1200" i="1" spc="25" dirty="0">
                <a:latin typeface="Times New Roman"/>
                <a:cs typeface="Times New Roman"/>
              </a:rPr>
              <a:t>(Roman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spc="30" dirty="0">
                <a:latin typeface="Times New Roman"/>
                <a:cs typeface="Times New Roman"/>
              </a:rPr>
              <a:t>14:8)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b="0" spc="10" dirty="0">
                <a:latin typeface="Trebuchet MS"/>
                <a:cs typeface="Trebuchet MS"/>
              </a:rPr>
              <a:t>We </a:t>
            </a:r>
            <a:r>
              <a:rPr sz="1400" b="0" spc="-125" dirty="0">
                <a:latin typeface="Trebuchet MS"/>
                <a:cs typeface="Trebuchet MS"/>
              </a:rPr>
              <a:t>have </a:t>
            </a:r>
            <a:r>
              <a:rPr sz="1400" b="0" spc="-80" dirty="0">
                <a:latin typeface="Trebuchet MS"/>
                <a:cs typeface="Trebuchet MS"/>
              </a:rPr>
              <a:t>come </a:t>
            </a:r>
            <a:r>
              <a:rPr sz="1400" b="0" spc="-90" dirty="0">
                <a:latin typeface="Trebuchet MS"/>
                <a:cs typeface="Trebuchet MS"/>
              </a:rPr>
              <a:t>together </a:t>
            </a:r>
            <a:r>
              <a:rPr sz="1400" b="0" spc="-110" dirty="0">
                <a:latin typeface="Trebuchet MS"/>
                <a:cs typeface="Trebuchet MS"/>
              </a:rPr>
              <a:t>today </a:t>
            </a:r>
            <a:r>
              <a:rPr sz="1400" b="0" spc="-80" dirty="0">
                <a:latin typeface="Trebuchet MS"/>
                <a:cs typeface="Trebuchet MS"/>
              </a:rPr>
              <a:t>to </a:t>
            </a:r>
            <a:r>
              <a:rPr sz="1400" b="0" spc="-130" dirty="0">
                <a:latin typeface="Trebuchet MS"/>
                <a:cs typeface="Trebuchet MS"/>
              </a:rPr>
              <a:t>pay </a:t>
            </a:r>
            <a:r>
              <a:rPr sz="1400" b="0" spc="-100" dirty="0">
                <a:latin typeface="Trebuchet MS"/>
                <a:cs typeface="Trebuchet MS"/>
              </a:rPr>
              <a:t>Tribute </a:t>
            </a:r>
            <a:r>
              <a:rPr sz="1400" b="0" spc="-80" dirty="0">
                <a:latin typeface="Trebuchet MS"/>
                <a:cs typeface="Trebuchet MS"/>
              </a:rPr>
              <a:t>to </a:t>
            </a:r>
            <a:r>
              <a:rPr sz="1400" b="0" spc="-40" dirty="0">
                <a:latin typeface="Trebuchet MS"/>
                <a:cs typeface="Trebuchet MS"/>
              </a:rPr>
              <a:t>our </a:t>
            </a:r>
            <a:r>
              <a:rPr sz="1400" b="0" spc="-90" dirty="0">
                <a:latin typeface="Trebuchet MS"/>
                <a:cs typeface="Trebuchet MS"/>
              </a:rPr>
              <a:t>dear </a:t>
            </a:r>
            <a:r>
              <a:rPr sz="1400" b="0" spc="-120" dirty="0">
                <a:latin typeface="Trebuchet MS"/>
                <a:cs typeface="Trebuchet MS"/>
              </a:rPr>
              <a:t>mother, </a:t>
            </a:r>
            <a:r>
              <a:rPr sz="1400" b="0" spc="-90" dirty="0">
                <a:latin typeface="Trebuchet MS"/>
                <a:cs typeface="Trebuchet MS"/>
              </a:rPr>
              <a:t>sister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114" dirty="0">
                <a:latin typeface="Trebuchet MS"/>
                <a:cs typeface="Trebuchet MS"/>
              </a:rPr>
              <a:t>friend, </a:t>
            </a:r>
            <a:r>
              <a:rPr sz="1400" b="0" spc="-70" dirty="0">
                <a:latin typeface="Trebuchet MS"/>
                <a:cs typeface="Trebuchet MS"/>
              </a:rPr>
              <a:t>Mrs.  </a:t>
            </a:r>
            <a:r>
              <a:rPr sz="1400" b="0" spc="-100" dirty="0">
                <a:latin typeface="Trebuchet MS"/>
                <a:cs typeface="Trebuchet MS"/>
              </a:rPr>
              <a:t>Rebecca </a:t>
            </a:r>
            <a:r>
              <a:rPr sz="1400" b="0" spc="-120" dirty="0">
                <a:latin typeface="Trebuchet MS"/>
                <a:cs typeface="Trebuchet MS"/>
              </a:rPr>
              <a:t>Boyle.</a:t>
            </a:r>
            <a:r>
              <a:rPr sz="1400" b="0" spc="180" dirty="0">
                <a:latin typeface="Trebuchet MS"/>
                <a:cs typeface="Trebuchet MS"/>
              </a:rPr>
              <a:t> </a:t>
            </a:r>
            <a:r>
              <a:rPr sz="1400" b="0" spc="-65" dirty="0">
                <a:latin typeface="Trebuchet MS"/>
                <a:cs typeface="Trebuchet MS"/>
              </a:rPr>
              <a:t>The </a:t>
            </a:r>
            <a:r>
              <a:rPr sz="1400" b="0" spc="-114" dirty="0">
                <a:latin typeface="Trebuchet MS"/>
                <a:cs typeface="Trebuchet MS"/>
              </a:rPr>
              <a:t>sad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85" dirty="0">
                <a:latin typeface="Trebuchet MS"/>
                <a:cs typeface="Trebuchet MS"/>
              </a:rPr>
              <a:t>unexpected news </a:t>
            </a:r>
            <a:r>
              <a:rPr sz="1400" b="0" spc="-90" dirty="0">
                <a:latin typeface="Trebuchet MS"/>
                <a:cs typeface="Trebuchet MS"/>
              </a:rPr>
              <a:t>about </a:t>
            </a:r>
            <a:r>
              <a:rPr sz="1400" b="0" spc="-70" dirty="0">
                <a:latin typeface="Trebuchet MS"/>
                <a:cs typeface="Trebuchet MS"/>
              </a:rPr>
              <a:t>her </a:t>
            </a:r>
            <a:r>
              <a:rPr sz="1400" b="0" spc="-105" dirty="0">
                <a:latin typeface="Trebuchet MS"/>
                <a:cs typeface="Trebuchet MS"/>
              </a:rPr>
              <a:t>passing </a:t>
            </a:r>
            <a:r>
              <a:rPr sz="1400" b="0" spc="-45" dirty="0">
                <a:latin typeface="Trebuchet MS"/>
                <a:cs typeface="Trebuchet MS"/>
              </a:rPr>
              <a:t>on </a:t>
            </a:r>
            <a:r>
              <a:rPr sz="1400" b="0" spc="-114" dirty="0">
                <a:latin typeface="Trebuchet MS"/>
                <a:cs typeface="Trebuchet MS"/>
              </a:rPr>
              <a:t>came </a:t>
            </a:r>
            <a:r>
              <a:rPr sz="1400" b="0" spc="-80" dirty="0">
                <a:latin typeface="Trebuchet MS"/>
                <a:cs typeface="Trebuchet MS"/>
              </a:rPr>
              <a:t>to us </a:t>
            </a:r>
            <a:r>
              <a:rPr sz="1400" b="0" spc="-120" dirty="0">
                <a:latin typeface="Trebuchet MS"/>
                <a:cs typeface="Trebuchet MS"/>
              </a:rPr>
              <a:t>as </a:t>
            </a:r>
            <a:r>
              <a:rPr sz="1400" b="0" spc="-155" dirty="0">
                <a:latin typeface="Trebuchet MS"/>
                <a:cs typeface="Trebuchet MS"/>
              </a:rPr>
              <a:t>a </a:t>
            </a:r>
            <a:r>
              <a:rPr sz="1400" b="0" spc="-110" dirty="0">
                <a:latin typeface="Trebuchet MS"/>
                <a:cs typeface="Trebuchet MS"/>
              </a:rPr>
              <a:t>big  </a:t>
            </a:r>
            <a:r>
              <a:rPr sz="1400" b="0" spc="-135" dirty="0">
                <a:latin typeface="Trebuchet MS"/>
                <a:cs typeface="Trebuchet MS"/>
              </a:rPr>
              <a:t>blow.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771525" algn="l"/>
              </a:tabLst>
            </a:pPr>
            <a:r>
              <a:rPr sz="1400" b="0" spc="-70" dirty="0">
                <a:latin typeface="Trebuchet MS"/>
                <a:cs typeface="Trebuchet MS"/>
              </a:rPr>
              <a:t>Mrs. </a:t>
            </a:r>
            <a:r>
              <a:rPr sz="1400" b="0" spc="-100" dirty="0">
                <a:latin typeface="Trebuchet MS"/>
                <a:cs typeface="Trebuchet MS"/>
              </a:rPr>
              <a:t>Rebecca </a:t>
            </a:r>
            <a:r>
              <a:rPr sz="1400" b="0" spc="-120" dirty="0">
                <a:latin typeface="Trebuchet MS"/>
                <a:cs typeface="Trebuchet MS"/>
              </a:rPr>
              <a:t>Boyle, affectionately </a:t>
            </a:r>
            <a:r>
              <a:rPr sz="1400" b="0" spc="-125" dirty="0">
                <a:latin typeface="Trebuchet MS"/>
                <a:cs typeface="Trebuchet MS"/>
              </a:rPr>
              <a:t>called </a:t>
            </a:r>
            <a:r>
              <a:rPr sz="1400" b="0" spc="-60" dirty="0">
                <a:latin typeface="Trebuchet MS"/>
                <a:cs typeface="Trebuchet MS"/>
              </a:rPr>
              <a:t>Aunty </a:t>
            </a:r>
            <a:r>
              <a:rPr sz="1400" b="0" spc="-95" dirty="0">
                <a:latin typeface="Trebuchet MS"/>
                <a:cs typeface="Trebuchet MS"/>
              </a:rPr>
              <a:t>Becky </a:t>
            </a:r>
            <a:r>
              <a:rPr sz="1400" b="0" spc="-110" dirty="0">
                <a:latin typeface="Trebuchet MS"/>
                <a:cs typeface="Trebuchet MS"/>
              </a:rPr>
              <a:t>by </a:t>
            </a:r>
            <a:r>
              <a:rPr sz="1400" b="0" spc="-70" dirty="0">
                <a:latin typeface="Trebuchet MS"/>
                <a:cs typeface="Trebuchet MS"/>
              </a:rPr>
              <a:t>most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145" dirty="0">
                <a:latin typeface="Trebuchet MS"/>
                <a:cs typeface="Trebuchet MS"/>
              </a:rPr>
              <a:t>us, </a:t>
            </a:r>
            <a:r>
              <a:rPr sz="1400" b="0" spc="-95" dirty="0">
                <a:latin typeface="Trebuchet MS"/>
                <a:cs typeface="Trebuchet MS"/>
              </a:rPr>
              <a:t>was </a:t>
            </a:r>
            <a:r>
              <a:rPr sz="1400" b="0" spc="-155" dirty="0">
                <a:latin typeface="Trebuchet MS"/>
                <a:cs typeface="Trebuchet MS"/>
              </a:rPr>
              <a:t>a </a:t>
            </a:r>
            <a:r>
              <a:rPr sz="1400" b="0" spc="-95" dirty="0">
                <a:latin typeface="Trebuchet MS"/>
                <a:cs typeface="Trebuchet MS"/>
              </a:rPr>
              <a:t>professional  </a:t>
            </a:r>
            <a:r>
              <a:rPr sz="1400" b="0" spc="-55" dirty="0">
                <a:latin typeface="Trebuchet MS"/>
                <a:cs typeface="Trebuchet MS"/>
              </a:rPr>
              <a:t>Nurse, </a:t>
            </a:r>
            <a:r>
              <a:rPr sz="1400" b="0" spc="-155" dirty="0">
                <a:latin typeface="Trebuchet MS"/>
                <a:cs typeface="Trebuchet MS"/>
              </a:rPr>
              <a:t>a </a:t>
            </a:r>
            <a:r>
              <a:rPr sz="1400" b="0" spc="-100" dirty="0">
                <a:latin typeface="Trebuchet MS"/>
                <a:cs typeface="Trebuchet MS"/>
              </a:rPr>
              <a:t>staunch </a:t>
            </a:r>
            <a:r>
              <a:rPr sz="1400" b="0" spc="-70" dirty="0">
                <a:latin typeface="Trebuchet MS"/>
                <a:cs typeface="Trebuchet MS"/>
              </a:rPr>
              <a:t>Methodist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65" dirty="0">
                <a:latin typeface="Trebuchet MS"/>
                <a:cs typeface="Trebuchet MS"/>
              </a:rPr>
              <a:t>one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80" dirty="0">
                <a:latin typeface="Trebuchet MS"/>
                <a:cs typeface="Trebuchet MS"/>
              </a:rPr>
              <a:t>old members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40" dirty="0">
                <a:latin typeface="Trebuchet MS"/>
                <a:cs typeface="Trebuchet MS"/>
              </a:rPr>
              <a:t>our </a:t>
            </a:r>
            <a:r>
              <a:rPr sz="1400" b="0" spc="-130" dirty="0">
                <a:latin typeface="Trebuchet MS"/>
                <a:cs typeface="Trebuchet MS"/>
              </a:rPr>
              <a:t>Society,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80" dirty="0">
                <a:latin typeface="Trebuchet MS"/>
                <a:cs typeface="Trebuchet MS"/>
              </a:rPr>
              <a:t>Ebenezer  </a:t>
            </a:r>
            <a:r>
              <a:rPr sz="1400" b="0" spc="-70" dirty="0">
                <a:latin typeface="Trebuchet MS"/>
                <a:cs typeface="Trebuchet MS"/>
              </a:rPr>
              <a:t>Methodist </a:t>
            </a:r>
            <a:r>
              <a:rPr sz="1400" b="0" spc="-130" dirty="0">
                <a:latin typeface="Trebuchet MS"/>
                <a:cs typeface="Trebuchet MS"/>
              </a:rPr>
              <a:t>Society. </a:t>
            </a:r>
            <a:r>
              <a:rPr sz="1400" b="0" spc="-70" dirty="0">
                <a:latin typeface="Trebuchet MS"/>
                <a:cs typeface="Trebuchet MS"/>
              </a:rPr>
              <a:t>She </a:t>
            </a:r>
            <a:r>
              <a:rPr sz="1400" b="0" spc="-95" dirty="0">
                <a:latin typeface="Trebuchet MS"/>
                <a:cs typeface="Trebuchet MS"/>
              </a:rPr>
              <a:t>was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120" dirty="0">
                <a:latin typeface="Trebuchet MS"/>
                <a:cs typeface="Trebuchet MS"/>
              </a:rPr>
              <a:t>wife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40" dirty="0">
                <a:latin typeface="Trebuchet MS"/>
                <a:cs typeface="Trebuchet MS"/>
              </a:rPr>
              <a:t>our </a:t>
            </a:r>
            <a:r>
              <a:rPr sz="1400" b="0" spc="-65" dirty="0">
                <a:latin typeface="Trebuchet MS"/>
                <a:cs typeface="Trebuchet MS"/>
              </a:rPr>
              <a:t>Senior Brother </a:t>
            </a:r>
            <a:r>
              <a:rPr sz="1400" b="0" spc="-120" dirty="0">
                <a:latin typeface="Trebuchet MS"/>
                <a:cs typeface="Trebuchet MS"/>
              </a:rPr>
              <a:t>S.O. Boyle, </a:t>
            </a:r>
            <a:r>
              <a:rPr sz="1400" b="0" spc="-155" dirty="0">
                <a:latin typeface="Trebuchet MS"/>
                <a:cs typeface="Trebuchet MS"/>
              </a:rPr>
              <a:t>a </a:t>
            </a:r>
            <a:r>
              <a:rPr sz="1400" b="0" spc="-85" dirty="0">
                <a:latin typeface="Trebuchet MS"/>
                <a:cs typeface="Trebuchet MS"/>
              </a:rPr>
              <a:t>seasoned </a:t>
            </a:r>
            <a:r>
              <a:rPr sz="1400" b="0" spc="-125" dirty="0">
                <a:latin typeface="Trebuchet MS"/>
                <a:cs typeface="Trebuchet MS"/>
              </a:rPr>
              <a:t>Lay  </a:t>
            </a:r>
            <a:r>
              <a:rPr sz="1400" b="0" spc="-130" dirty="0">
                <a:latin typeface="Trebuchet MS"/>
                <a:cs typeface="Trebuchet MS"/>
              </a:rPr>
              <a:t>Preacher.	</a:t>
            </a:r>
            <a:r>
              <a:rPr sz="1400" b="0" spc="-70" dirty="0">
                <a:latin typeface="Trebuchet MS"/>
                <a:cs typeface="Trebuchet MS"/>
              </a:rPr>
              <a:t>She </a:t>
            </a:r>
            <a:r>
              <a:rPr sz="1400" b="0" spc="-80" dirty="0">
                <a:latin typeface="Trebuchet MS"/>
                <a:cs typeface="Trebuchet MS"/>
              </a:rPr>
              <a:t>served </a:t>
            </a:r>
            <a:r>
              <a:rPr sz="1400" b="0" spc="-65" dirty="0">
                <a:latin typeface="Trebuchet MS"/>
                <a:cs typeface="Trebuchet MS"/>
              </a:rPr>
              <a:t>The </a:t>
            </a:r>
            <a:r>
              <a:rPr sz="1400" b="0" spc="-70" dirty="0">
                <a:latin typeface="Trebuchet MS"/>
                <a:cs typeface="Trebuchet MS"/>
              </a:rPr>
              <a:t>Methodist </a:t>
            </a:r>
            <a:r>
              <a:rPr sz="1400" b="0" spc="-55" dirty="0">
                <a:latin typeface="Trebuchet MS"/>
                <a:cs typeface="Trebuchet MS"/>
              </a:rPr>
              <a:t>Church </a:t>
            </a:r>
            <a:r>
              <a:rPr sz="1400" b="0" spc="-90" dirty="0">
                <a:latin typeface="Trebuchet MS"/>
                <a:cs typeface="Trebuchet MS"/>
              </a:rPr>
              <a:t>Ghana </a:t>
            </a:r>
            <a:r>
              <a:rPr sz="1400" b="0" spc="-120" dirty="0">
                <a:latin typeface="Trebuchet MS"/>
                <a:cs typeface="Trebuchet MS"/>
              </a:rPr>
              <a:t>diligently </a:t>
            </a:r>
            <a:r>
              <a:rPr sz="1400" b="0" spc="-75" dirty="0">
                <a:latin typeface="Trebuchet MS"/>
                <a:cs typeface="Trebuchet MS"/>
              </a:rPr>
              <a:t>both </a:t>
            </a:r>
            <a:r>
              <a:rPr sz="1400" b="0" spc="-110" dirty="0">
                <a:latin typeface="Trebuchet MS"/>
                <a:cs typeface="Trebuchet MS"/>
              </a:rPr>
              <a:t>in </a:t>
            </a:r>
            <a:r>
              <a:rPr sz="1400" b="0" spc="-90" dirty="0">
                <a:latin typeface="Trebuchet MS"/>
                <a:cs typeface="Trebuchet MS"/>
              </a:rPr>
              <a:t>Ghana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110" dirty="0">
                <a:latin typeface="Trebuchet MS"/>
                <a:cs typeface="Trebuchet MS"/>
              </a:rPr>
              <a:t>in </a:t>
            </a:r>
            <a:r>
              <a:rPr sz="1400" b="0" spc="-105" dirty="0">
                <a:latin typeface="Trebuchet MS"/>
                <a:cs typeface="Trebuchet MS"/>
              </a:rPr>
              <a:t>the  </a:t>
            </a:r>
            <a:r>
              <a:rPr sz="1400" b="0" spc="-80" dirty="0">
                <a:latin typeface="Trebuchet MS"/>
                <a:cs typeface="Trebuchet MS"/>
              </a:rPr>
              <a:t>United Kingdom </a:t>
            </a:r>
            <a:r>
              <a:rPr sz="1400" b="0" spc="-15" dirty="0">
                <a:latin typeface="Trebuchet MS"/>
                <a:cs typeface="Trebuchet MS"/>
              </a:rPr>
              <a:t>(UK)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70" dirty="0">
                <a:latin typeface="Trebuchet MS"/>
                <a:cs typeface="Trebuchet MS"/>
              </a:rPr>
              <a:t>supported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90" dirty="0">
                <a:latin typeface="Trebuchet MS"/>
                <a:cs typeface="Trebuchet MS"/>
              </a:rPr>
              <a:t>ministry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70" dirty="0">
                <a:latin typeface="Trebuchet MS"/>
                <a:cs typeface="Trebuchet MS"/>
              </a:rPr>
              <a:t>her </a:t>
            </a:r>
            <a:r>
              <a:rPr sz="1400" b="0" spc="-90" dirty="0">
                <a:latin typeface="Trebuchet MS"/>
                <a:cs typeface="Trebuchet MS"/>
              </a:rPr>
              <a:t>dear </a:t>
            </a:r>
            <a:r>
              <a:rPr sz="1400" b="0" spc="-110" dirty="0">
                <a:latin typeface="Trebuchet MS"/>
                <a:cs typeface="Trebuchet MS"/>
              </a:rPr>
              <a:t>husband, caring </a:t>
            </a:r>
            <a:r>
              <a:rPr sz="1400" b="0" spc="-80" dirty="0">
                <a:latin typeface="Trebuchet MS"/>
                <a:cs typeface="Trebuchet MS"/>
              </a:rPr>
              <a:t>for </a:t>
            </a:r>
            <a:r>
              <a:rPr sz="1400" b="0" spc="-100" dirty="0">
                <a:latin typeface="Trebuchet MS"/>
                <a:cs typeface="Trebuchet MS"/>
              </a:rPr>
              <a:t>him </a:t>
            </a:r>
            <a:r>
              <a:rPr sz="1400" b="0" spc="-105" dirty="0">
                <a:latin typeface="Trebuchet MS"/>
                <a:cs typeface="Trebuchet MS"/>
              </a:rPr>
              <a:t>and  </a:t>
            </a:r>
            <a:r>
              <a:rPr sz="1400" b="0" spc="-110" dirty="0">
                <a:latin typeface="Trebuchet MS"/>
                <a:cs typeface="Trebuchet MS"/>
              </a:rPr>
              <a:t>accompanying </a:t>
            </a:r>
            <a:r>
              <a:rPr sz="1400" b="0" spc="-100" dirty="0">
                <a:latin typeface="Trebuchet MS"/>
                <a:cs typeface="Trebuchet MS"/>
              </a:rPr>
              <a:t>him </a:t>
            </a:r>
            <a:r>
              <a:rPr sz="1400" b="0" spc="-45" dirty="0">
                <a:latin typeface="Trebuchet MS"/>
                <a:cs typeface="Trebuchet MS"/>
              </a:rPr>
              <a:t>on </a:t>
            </a:r>
            <a:r>
              <a:rPr sz="1400" b="0" spc="-100" dirty="0">
                <a:latin typeface="Trebuchet MS"/>
                <a:cs typeface="Trebuchet MS"/>
              </a:rPr>
              <a:t>his </a:t>
            </a:r>
            <a:r>
              <a:rPr sz="1400" b="0" spc="-110" dirty="0">
                <a:latin typeface="Trebuchet MS"/>
                <a:cs typeface="Trebuchet MS"/>
              </a:rPr>
              <a:t>Preaching</a:t>
            </a:r>
            <a:r>
              <a:rPr sz="1400" b="0" spc="-25" dirty="0">
                <a:latin typeface="Trebuchet MS"/>
                <a:cs typeface="Trebuchet MS"/>
              </a:rPr>
              <a:t> </a:t>
            </a:r>
            <a:r>
              <a:rPr sz="1400" b="0" spc="-110" dirty="0">
                <a:latin typeface="Trebuchet MS"/>
                <a:cs typeface="Trebuchet MS"/>
              </a:rPr>
              <a:t>appointments.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0" spc="-60" dirty="0">
                <a:latin typeface="Trebuchet MS"/>
                <a:cs typeface="Trebuchet MS"/>
              </a:rPr>
              <a:t>Aunty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95" dirty="0">
                <a:latin typeface="Trebuchet MS"/>
                <a:cs typeface="Trebuchet MS"/>
              </a:rPr>
              <a:t>Becky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14" dirty="0">
                <a:latin typeface="Trebuchet MS"/>
                <a:cs typeface="Trebuchet MS"/>
              </a:rPr>
              <a:t>travelled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80" dirty="0">
                <a:latin typeface="Trebuchet MS"/>
                <a:cs typeface="Trebuchet MS"/>
              </a:rPr>
              <a:t>to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15" dirty="0">
                <a:latin typeface="Trebuchet MS"/>
                <a:cs typeface="Trebuchet MS"/>
              </a:rPr>
              <a:t>UK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10" dirty="0">
                <a:latin typeface="Trebuchet MS"/>
                <a:cs typeface="Trebuchet MS"/>
              </a:rPr>
              <a:t>in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105" dirty="0">
                <a:latin typeface="Trebuchet MS"/>
                <a:cs typeface="Trebuchet MS"/>
              </a:rPr>
              <a:t>the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05" dirty="0">
                <a:latin typeface="Trebuchet MS"/>
                <a:cs typeface="Trebuchet MS"/>
              </a:rPr>
              <a:t>year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35" dirty="0">
                <a:latin typeface="Trebuchet MS"/>
                <a:cs typeface="Trebuchet MS"/>
              </a:rPr>
              <a:t>1990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80" dirty="0">
                <a:latin typeface="Trebuchet MS"/>
                <a:cs typeface="Trebuchet MS"/>
              </a:rPr>
              <a:t>where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85" dirty="0">
                <a:latin typeface="Trebuchet MS"/>
                <a:cs typeface="Trebuchet MS"/>
              </a:rPr>
              <a:t>she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00" dirty="0">
                <a:latin typeface="Trebuchet MS"/>
                <a:cs typeface="Trebuchet MS"/>
              </a:rPr>
              <a:t>worked;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100" dirty="0">
                <a:latin typeface="Trebuchet MS"/>
                <a:cs typeface="Trebuchet MS"/>
              </a:rPr>
              <a:t>being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55" dirty="0">
                <a:latin typeface="Trebuchet MS"/>
                <a:cs typeface="Trebuchet MS"/>
              </a:rPr>
              <a:t>a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60" dirty="0">
                <a:latin typeface="Trebuchet MS"/>
                <a:cs typeface="Trebuchet MS"/>
              </a:rPr>
              <a:t>good</a:t>
            </a:r>
            <a:r>
              <a:rPr sz="1400" b="0" spc="-135" dirty="0">
                <a:latin typeface="Trebuchet MS"/>
                <a:cs typeface="Trebuchet MS"/>
              </a:rPr>
              <a:t> </a:t>
            </a:r>
            <a:r>
              <a:rPr sz="1400" b="0" spc="-80" dirty="0">
                <a:latin typeface="Trebuchet MS"/>
                <a:cs typeface="Trebuchet MS"/>
              </a:rPr>
              <a:t>Christian</a:t>
            </a:r>
            <a:r>
              <a:rPr sz="1400" b="0" spc="-130" dirty="0">
                <a:latin typeface="Trebuchet MS"/>
                <a:cs typeface="Trebuchet MS"/>
              </a:rPr>
              <a:t> </a:t>
            </a:r>
            <a:r>
              <a:rPr sz="1400" b="0" spc="-105" dirty="0">
                <a:latin typeface="Trebuchet MS"/>
                <a:cs typeface="Trebuchet MS"/>
              </a:rPr>
              <a:t>and  </a:t>
            </a:r>
            <a:r>
              <a:rPr sz="1400" b="0" spc="-155" dirty="0">
                <a:latin typeface="Trebuchet MS"/>
                <a:cs typeface="Trebuchet MS"/>
              </a:rPr>
              <a:t>a </a:t>
            </a:r>
            <a:r>
              <a:rPr sz="1400" b="0" spc="-85" dirty="0">
                <a:latin typeface="Trebuchet MS"/>
                <a:cs typeface="Trebuchet MS"/>
              </a:rPr>
              <a:t>true </a:t>
            </a:r>
            <a:r>
              <a:rPr sz="1400" b="0" spc="-90" dirty="0">
                <a:latin typeface="Trebuchet MS"/>
                <a:cs typeface="Trebuchet MS"/>
              </a:rPr>
              <a:t>Methodist, </a:t>
            </a:r>
            <a:r>
              <a:rPr sz="1400" b="0" spc="-85" dirty="0">
                <a:latin typeface="Trebuchet MS"/>
                <a:cs typeface="Trebuchet MS"/>
              </a:rPr>
              <a:t>she </a:t>
            </a:r>
            <a:r>
              <a:rPr sz="1400" b="0" spc="-110" dirty="0">
                <a:latin typeface="Trebuchet MS"/>
                <a:cs typeface="Trebuchet MS"/>
              </a:rPr>
              <a:t>joined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110" dirty="0">
                <a:latin typeface="Trebuchet MS"/>
                <a:cs typeface="Trebuchet MS"/>
              </a:rPr>
              <a:t>Trinity </a:t>
            </a:r>
            <a:r>
              <a:rPr sz="1400" b="0" spc="-70" dirty="0">
                <a:latin typeface="Trebuchet MS"/>
                <a:cs typeface="Trebuchet MS"/>
              </a:rPr>
              <a:t>Methodist </a:t>
            </a:r>
            <a:r>
              <a:rPr sz="1400" b="0" spc="-55" dirty="0">
                <a:latin typeface="Trebuchet MS"/>
                <a:cs typeface="Trebuchet MS"/>
              </a:rPr>
              <a:t>Church </a:t>
            </a:r>
            <a:r>
              <a:rPr sz="1400" b="0" spc="-110" dirty="0">
                <a:latin typeface="Trebuchet MS"/>
                <a:cs typeface="Trebuchet MS"/>
              </a:rPr>
              <a:t>in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80" dirty="0">
                <a:latin typeface="Trebuchet MS"/>
                <a:cs typeface="Trebuchet MS"/>
              </a:rPr>
              <a:t>UK. </a:t>
            </a:r>
            <a:r>
              <a:rPr sz="1400" b="0" spc="-70" dirty="0">
                <a:latin typeface="Trebuchet MS"/>
                <a:cs typeface="Trebuchet MS"/>
              </a:rPr>
              <a:t>She </a:t>
            </a:r>
            <a:r>
              <a:rPr sz="1400" b="0" spc="-95" dirty="0">
                <a:latin typeface="Trebuchet MS"/>
                <a:cs typeface="Trebuchet MS"/>
              </a:rPr>
              <a:t>was </a:t>
            </a:r>
            <a:r>
              <a:rPr sz="1400" b="0" spc="-114" dirty="0">
                <a:latin typeface="Trebuchet MS"/>
                <a:cs typeface="Trebuchet MS"/>
              </a:rPr>
              <a:t>later </a:t>
            </a:r>
            <a:r>
              <a:rPr sz="1400" b="0" spc="-110" dirty="0">
                <a:latin typeface="Trebuchet MS"/>
                <a:cs typeface="Trebuchet MS"/>
              </a:rPr>
              <a:t>joined  by </a:t>
            </a:r>
            <a:r>
              <a:rPr sz="1400" b="0" spc="-70" dirty="0">
                <a:latin typeface="Trebuchet MS"/>
                <a:cs typeface="Trebuchet MS"/>
              </a:rPr>
              <a:t>her </a:t>
            </a:r>
            <a:r>
              <a:rPr sz="1400" b="0" spc="-90" dirty="0">
                <a:latin typeface="Trebuchet MS"/>
                <a:cs typeface="Trebuchet MS"/>
              </a:rPr>
              <a:t>dear </a:t>
            </a:r>
            <a:r>
              <a:rPr sz="1400" b="0" spc="-110" dirty="0">
                <a:latin typeface="Trebuchet MS"/>
                <a:cs typeface="Trebuchet MS"/>
              </a:rPr>
              <a:t>husband. </a:t>
            </a:r>
            <a:r>
              <a:rPr sz="1400" b="0" spc="-70" dirty="0">
                <a:latin typeface="Trebuchet MS"/>
                <a:cs typeface="Trebuchet MS"/>
              </a:rPr>
              <a:t>Both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100" dirty="0">
                <a:latin typeface="Trebuchet MS"/>
                <a:cs typeface="Trebuchet MS"/>
              </a:rPr>
              <a:t>them </a:t>
            </a:r>
            <a:r>
              <a:rPr sz="1400" b="0" spc="-105" dirty="0">
                <a:latin typeface="Trebuchet MS"/>
                <a:cs typeface="Trebuchet MS"/>
              </a:rPr>
              <a:t>became </a:t>
            </a:r>
            <a:r>
              <a:rPr sz="1400" b="0" spc="-80" dirty="0">
                <a:latin typeface="Trebuchet MS"/>
                <a:cs typeface="Trebuchet MS"/>
              </a:rPr>
              <a:t>members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110" dirty="0">
                <a:latin typeface="Trebuchet MS"/>
                <a:cs typeface="Trebuchet MS"/>
              </a:rPr>
              <a:t>Trinity </a:t>
            </a:r>
            <a:r>
              <a:rPr sz="1400" b="0" spc="-70" dirty="0">
                <a:latin typeface="Trebuchet MS"/>
                <a:cs typeface="Trebuchet MS"/>
              </a:rPr>
              <a:t>Methodist </a:t>
            </a:r>
            <a:r>
              <a:rPr sz="1400" b="0" spc="-55" dirty="0">
                <a:latin typeface="Trebuchet MS"/>
                <a:cs typeface="Trebuchet MS"/>
              </a:rPr>
              <a:t>Church </a:t>
            </a:r>
            <a:r>
              <a:rPr sz="1400" b="0" spc="-95" dirty="0">
                <a:latin typeface="Trebuchet MS"/>
                <a:cs typeface="Trebuchet MS"/>
              </a:rPr>
              <a:t>but  </a:t>
            </a:r>
            <a:r>
              <a:rPr sz="1400" b="0" spc="-114" dirty="0">
                <a:latin typeface="Trebuchet MS"/>
                <a:cs typeface="Trebuchet MS"/>
              </a:rPr>
              <a:t>they </a:t>
            </a:r>
            <a:r>
              <a:rPr sz="1400" b="0" spc="-85" dirty="0">
                <a:latin typeface="Trebuchet MS"/>
                <a:cs typeface="Trebuchet MS"/>
              </a:rPr>
              <a:t>were </a:t>
            </a:r>
            <a:r>
              <a:rPr sz="1400" b="0" spc="-100" dirty="0">
                <a:latin typeface="Trebuchet MS"/>
                <a:cs typeface="Trebuchet MS"/>
              </a:rPr>
              <a:t>also </a:t>
            </a:r>
            <a:r>
              <a:rPr sz="1400" b="0" spc="-80" dirty="0">
                <a:latin typeface="Trebuchet MS"/>
                <a:cs typeface="Trebuchet MS"/>
              </a:rPr>
              <a:t>members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40" dirty="0">
                <a:latin typeface="Trebuchet MS"/>
                <a:cs typeface="Trebuchet MS"/>
              </a:rPr>
              <a:t>our </a:t>
            </a:r>
            <a:r>
              <a:rPr sz="1400" b="0" spc="-75" dirty="0">
                <a:latin typeface="Trebuchet MS"/>
                <a:cs typeface="Trebuchet MS"/>
              </a:rPr>
              <a:t>Distant </a:t>
            </a:r>
            <a:r>
              <a:rPr sz="1400" b="0" spc="-80" dirty="0">
                <a:latin typeface="Trebuchet MS"/>
                <a:cs typeface="Trebuchet MS"/>
              </a:rPr>
              <a:t>Members’ </a:t>
            </a:r>
            <a:r>
              <a:rPr sz="1400" b="0" spc="-70" dirty="0">
                <a:latin typeface="Trebuchet MS"/>
                <a:cs typeface="Trebuchet MS"/>
              </a:rPr>
              <a:t>Class under </a:t>
            </a:r>
            <a:r>
              <a:rPr sz="1400" b="0" spc="-130" dirty="0">
                <a:latin typeface="Trebuchet MS"/>
                <a:cs typeface="Trebuchet MS"/>
              </a:rPr>
              <a:t>Sis. </a:t>
            </a:r>
            <a:r>
              <a:rPr sz="1400" b="0" spc="-95" dirty="0">
                <a:latin typeface="Trebuchet MS"/>
                <a:cs typeface="Trebuchet MS"/>
              </a:rPr>
              <a:t>Gladys </a:t>
            </a:r>
            <a:r>
              <a:rPr sz="1400" b="0" spc="-75" dirty="0">
                <a:latin typeface="Trebuchet MS"/>
                <a:cs typeface="Trebuchet MS"/>
              </a:rPr>
              <a:t>Afarchoe </a:t>
            </a:r>
            <a:r>
              <a:rPr sz="1400" b="0" spc="-65" dirty="0">
                <a:latin typeface="Trebuchet MS"/>
                <a:cs typeface="Trebuchet MS"/>
              </a:rPr>
              <a:t>Odoi, 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70" dirty="0">
                <a:latin typeface="Trebuchet MS"/>
                <a:cs typeface="Trebuchet MS"/>
              </a:rPr>
              <a:t>Class </a:t>
            </a:r>
            <a:r>
              <a:rPr sz="1400" b="0" spc="-135" dirty="0">
                <a:latin typeface="Trebuchet MS"/>
                <a:cs typeface="Trebuchet MS"/>
              </a:rPr>
              <a:t>Leader, </a:t>
            </a:r>
            <a:r>
              <a:rPr sz="1400" b="0" spc="-105" dirty="0">
                <a:latin typeface="Trebuchet MS"/>
                <a:cs typeface="Trebuchet MS"/>
              </a:rPr>
              <a:t>and </a:t>
            </a:r>
            <a:r>
              <a:rPr sz="1400" b="0" spc="-114" dirty="0">
                <a:latin typeface="Trebuchet MS"/>
                <a:cs typeface="Trebuchet MS"/>
              </a:rPr>
              <a:t>they </a:t>
            </a:r>
            <a:r>
              <a:rPr sz="1400" b="0" spc="-85" dirty="0">
                <a:latin typeface="Trebuchet MS"/>
                <a:cs typeface="Trebuchet MS"/>
              </a:rPr>
              <a:t>were </a:t>
            </a:r>
            <a:r>
              <a:rPr sz="1400" b="0" spc="-125" dirty="0">
                <a:latin typeface="Trebuchet MS"/>
                <a:cs typeface="Trebuchet MS"/>
              </a:rPr>
              <a:t>paying </a:t>
            </a:r>
            <a:r>
              <a:rPr sz="1400" b="0" spc="-95" dirty="0">
                <a:latin typeface="Trebuchet MS"/>
                <a:cs typeface="Trebuchet MS"/>
              </a:rPr>
              <a:t>their </a:t>
            </a:r>
            <a:r>
              <a:rPr sz="1400" b="0" spc="-135" dirty="0">
                <a:latin typeface="Trebuchet MS"/>
                <a:cs typeface="Trebuchet MS"/>
              </a:rPr>
              <a:t>tithes. </a:t>
            </a:r>
            <a:r>
              <a:rPr sz="1400" b="0" spc="-85" dirty="0">
                <a:latin typeface="Trebuchet MS"/>
                <a:cs typeface="Trebuchet MS"/>
              </a:rPr>
              <a:t>In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100" dirty="0">
                <a:latin typeface="Trebuchet MS"/>
                <a:cs typeface="Trebuchet MS"/>
              </a:rPr>
              <a:t>spirit </a:t>
            </a:r>
            <a:r>
              <a:rPr sz="1400" b="0" spc="-60" dirty="0">
                <a:latin typeface="Trebuchet MS"/>
                <a:cs typeface="Trebuchet MS"/>
              </a:rPr>
              <a:t>of </a:t>
            </a:r>
            <a:r>
              <a:rPr sz="1400" b="0" spc="-90" dirty="0">
                <a:latin typeface="Trebuchet MS"/>
                <a:cs typeface="Trebuchet MS"/>
              </a:rPr>
              <a:t>Connexionalism, </a:t>
            </a:r>
            <a:r>
              <a:rPr sz="1400" b="0" spc="-114" dirty="0">
                <a:latin typeface="Trebuchet MS"/>
                <a:cs typeface="Trebuchet MS"/>
              </a:rPr>
              <a:t>they  </a:t>
            </a:r>
            <a:r>
              <a:rPr sz="1400" b="0" spc="-125" dirty="0">
                <a:latin typeface="Trebuchet MS"/>
                <a:cs typeface="Trebuchet MS"/>
              </a:rPr>
              <a:t>played </a:t>
            </a:r>
            <a:r>
              <a:rPr sz="1400" b="0" spc="-105" dirty="0">
                <a:latin typeface="Trebuchet MS"/>
                <a:cs typeface="Trebuchet MS"/>
              </a:rPr>
              <a:t>the </a:t>
            </a:r>
            <a:r>
              <a:rPr sz="1400" b="0" spc="-90" dirty="0">
                <a:latin typeface="Trebuchet MS"/>
                <a:cs typeface="Trebuchet MS"/>
              </a:rPr>
              <a:t>needed </a:t>
            </a:r>
            <a:r>
              <a:rPr sz="1400" b="0" spc="-80" dirty="0">
                <a:latin typeface="Trebuchet MS"/>
                <a:cs typeface="Trebuchet MS"/>
              </a:rPr>
              <a:t>roles </a:t>
            </a:r>
            <a:r>
              <a:rPr sz="1400" b="0" spc="-110" dirty="0">
                <a:latin typeface="Trebuchet MS"/>
                <a:cs typeface="Trebuchet MS"/>
              </a:rPr>
              <a:t>in </a:t>
            </a:r>
            <a:r>
              <a:rPr sz="1400" b="0" spc="-125" dirty="0">
                <a:latin typeface="Trebuchet MS"/>
                <a:cs typeface="Trebuchet MS"/>
              </a:rPr>
              <a:t>that</a:t>
            </a:r>
            <a:r>
              <a:rPr sz="1400" b="0" spc="60" dirty="0">
                <a:latin typeface="Trebuchet MS"/>
                <a:cs typeface="Trebuchet MS"/>
              </a:rPr>
              <a:t> </a:t>
            </a:r>
            <a:r>
              <a:rPr sz="1400" b="0" spc="-85" dirty="0">
                <a:latin typeface="Trebuchet MS"/>
                <a:cs typeface="Trebuchet MS"/>
              </a:rPr>
              <a:t>Church.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25018" y="6367730"/>
            <a:ext cx="342265" cy="25907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6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31689" y="6454628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7196" y="973467"/>
            <a:ext cx="57975" cy="541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7196" y="1702"/>
            <a:ext cx="635203" cy="205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7196" y="2906395"/>
            <a:ext cx="57975" cy="541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7196" y="1514678"/>
            <a:ext cx="635203" cy="247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7196" y="4839347"/>
            <a:ext cx="57975" cy="541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7196" y="6772288"/>
            <a:ext cx="57975" cy="541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37196" y="3447631"/>
            <a:ext cx="635635" cy="3865879"/>
            <a:chOff x="7137196" y="3447631"/>
            <a:chExt cx="635635" cy="3865879"/>
          </a:xfrm>
        </p:grpSpPr>
        <p:sp>
          <p:nvSpPr>
            <p:cNvPr id="9" name="object 9"/>
            <p:cNvSpPr/>
            <p:nvPr/>
          </p:nvSpPr>
          <p:spPr>
            <a:xfrm>
              <a:off x="7137196" y="3447631"/>
              <a:ext cx="635203" cy="24741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8783" y="569569"/>
            <a:ext cx="6296025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Although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abroad,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touch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progress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Society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been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concern,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especially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state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3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new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Chapel,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worshipping.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They were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beautiful couple,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always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together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doing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things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together.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Any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time they  came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home,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some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members would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visit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brief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developments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Society,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which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cherished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much.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They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also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attend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Church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share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fellowship and meet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old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friends.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Information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reached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come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home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planning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give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surprise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visit;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Sis.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Afarchoe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called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discreetly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find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home;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sad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unexpected news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about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passing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on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26th 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July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2023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broken 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Bro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Boyle.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shocked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Church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leadership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entire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membership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because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both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demise.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knows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best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whatever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does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good.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6350" algn="just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Aunty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sorely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simplicity,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care,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support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Church,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nation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mankind.</a:t>
            </a:r>
            <a:endParaRPr sz="14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Aunty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Becky,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 home,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pain,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sorrow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more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sickness.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Rest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peacefully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blessed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own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come  for you 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Him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forever.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4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praised!!!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sincere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condolences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go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husband, Bro.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S.O. Boyle,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children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the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entire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family.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783" y="5476849"/>
            <a:ext cx="21856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Labourer’s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task is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o’er  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battle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day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past  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upon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farther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shore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Lands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voyager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last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Father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gracious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keeping,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18110" y="6341338"/>
            <a:ext cx="325120" cy="325120"/>
            <a:chOff x="6718110" y="6341338"/>
            <a:chExt cx="325120" cy="325120"/>
          </a:xfrm>
        </p:grpSpPr>
        <p:sp>
          <p:nvSpPr>
            <p:cNvPr id="14" name="object 14"/>
            <p:cNvSpPr/>
            <p:nvPr/>
          </p:nvSpPr>
          <p:spPr>
            <a:xfrm>
              <a:off x="6718110" y="6341338"/>
              <a:ext cx="324802" cy="3248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4344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3354" y="6361318"/>
            <a:ext cx="22732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56173" y="6445478"/>
            <a:ext cx="1116965" cy="125095"/>
            <a:chOff x="5556173" y="6445478"/>
            <a:chExt cx="1116965" cy="125095"/>
          </a:xfrm>
        </p:grpSpPr>
        <p:sp>
          <p:nvSpPr>
            <p:cNvPr id="18" name="object 18"/>
            <p:cNvSpPr/>
            <p:nvPr/>
          </p:nvSpPr>
          <p:spPr>
            <a:xfrm>
              <a:off x="5581472" y="6485775"/>
              <a:ext cx="342874" cy="584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49418" y="6485775"/>
              <a:ext cx="272323" cy="584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5319" y="6486525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55219" y="6486524"/>
              <a:ext cx="32410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11391" y="6486524"/>
              <a:ext cx="361366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6173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33886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2773" y="6341338"/>
            <a:ext cx="325120" cy="325120"/>
            <a:chOff x="6692773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92773" y="63413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18097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2" y="267167"/>
                  </a:lnTo>
                  <a:lnTo>
                    <a:pt x="218019" y="247708"/>
                  </a:lnTo>
                  <a:lnTo>
                    <a:pt x="247692" y="218037"/>
                  </a:lnTo>
                  <a:lnTo>
                    <a:pt x="267153" y="180409"/>
                  </a:lnTo>
                  <a:lnTo>
                    <a:pt x="274142" y="137083"/>
                  </a:lnTo>
                  <a:lnTo>
                    <a:pt x="267153" y="93756"/>
                  </a:lnTo>
                  <a:lnTo>
                    <a:pt x="247692" y="56125"/>
                  </a:lnTo>
                  <a:lnTo>
                    <a:pt x="218019" y="26450"/>
                  </a:lnTo>
                  <a:lnTo>
                    <a:pt x="180392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48018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30824" y="6445478"/>
            <a:ext cx="1116965" cy="125095"/>
            <a:chOff x="5530824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56135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24070" y="6485775"/>
              <a:ext cx="272310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9969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9870" y="64865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6042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30824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08537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5" name="object 15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2989" y="619315"/>
            <a:ext cx="5119446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Leave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servant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sleeping.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Trebuchet MS"/>
                <a:cs typeface="Trebuchet MS"/>
              </a:rPr>
              <a:t>(MHB.976)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Aunty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Becky,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perfect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peace.</a:t>
            </a:r>
            <a:endParaRPr sz="1400" dirty="0">
              <a:latin typeface="Trebuchet MS"/>
              <a:cs typeface="Trebuchet MS"/>
            </a:endParaRPr>
          </a:p>
          <a:p>
            <a:pPr marL="1273810">
              <a:lnSpc>
                <a:spcPct val="100000"/>
              </a:lnSpc>
            </a:pPr>
            <a:endParaRPr lang="en-US" sz="1400" b="1" i="1" spc="-385" dirty="0">
              <a:solidFill>
                <a:srgbClr val="231F20"/>
              </a:solidFill>
              <a:latin typeface="Times New Roman"/>
              <a:cs typeface="Times New Roman"/>
            </a:endParaRPr>
          </a:p>
          <a:p>
            <a:pPr marL="1273810">
              <a:lnSpc>
                <a:spcPct val="100000"/>
              </a:lnSpc>
            </a:pP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Yaa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wↄ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ojogbaŋ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yɛ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wↄ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Tsɛ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lɛ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kpↄkↄi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amli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Amen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2539"/>
            <a:ext cx="2743199" cy="168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95592" y="6341338"/>
            <a:ext cx="325120" cy="325120"/>
            <a:chOff x="6695592" y="6341338"/>
            <a:chExt cx="325120" cy="325120"/>
          </a:xfrm>
        </p:grpSpPr>
        <p:sp>
          <p:nvSpPr>
            <p:cNvPr id="4" name="object 4"/>
            <p:cNvSpPr/>
            <p:nvPr/>
          </p:nvSpPr>
          <p:spPr>
            <a:xfrm>
              <a:off x="6695592" y="6341338"/>
              <a:ext cx="324815" cy="324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0929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8149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33644" y="6445478"/>
            <a:ext cx="1116965" cy="125095"/>
            <a:chOff x="5533644" y="6445478"/>
            <a:chExt cx="1116965" cy="125095"/>
          </a:xfrm>
        </p:grpSpPr>
        <p:sp>
          <p:nvSpPr>
            <p:cNvPr id="8" name="object 8"/>
            <p:cNvSpPr/>
            <p:nvPr/>
          </p:nvSpPr>
          <p:spPr>
            <a:xfrm>
              <a:off x="5558968" y="6485775"/>
              <a:ext cx="342874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26902" y="6485775"/>
              <a:ext cx="272323" cy="584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2814" y="6486525"/>
              <a:ext cx="6248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2715" y="6486524"/>
              <a:ext cx="32397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8875" y="6486524"/>
              <a:ext cx="361378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33644" y="64454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11381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38466" y="1702"/>
            <a:ext cx="634365" cy="7312025"/>
            <a:chOff x="7138466" y="1702"/>
            <a:chExt cx="634365" cy="7312025"/>
          </a:xfrm>
        </p:grpSpPr>
        <p:sp>
          <p:nvSpPr>
            <p:cNvPr id="16" name="object 16"/>
            <p:cNvSpPr/>
            <p:nvPr/>
          </p:nvSpPr>
          <p:spPr>
            <a:xfrm>
              <a:off x="713846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466" y="1702"/>
              <a:ext cx="63393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8467" y="2906394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8466" y="1514678"/>
              <a:ext cx="63393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846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8466" y="3447631"/>
              <a:ext cx="63393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846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8466" y="5380571"/>
              <a:ext cx="63393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910687" y="704201"/>
            <a:ext cx="1249045" cy="410209"/>
          </a:xfrm>
          <a:custGeom>
            <a:avLst/>
            <a:gdLst/>
            <a:ahLst/>
            <a:cxnLst/>
            <a:rect l="l" t="t" r="r" b="b"/>
            <a:pathLst>
              <a:path w="1249045" h="410209">
                <a:moveTo>
                  <a:pt x="356450" y="0"/>
                </a:moveTo>
                <a:lnTo>
                  <a:pt x="270256" y="0"/>
                </a:lnTo>
                <a:lnTo>
                  <a:pt x="270256" y="10426"/>
                </a:lnTo>
                <a:lnTo>
                  <a:pt x="276631" y="10985"/>
                </a:lnTo>
                <a:lnTo>
                  <a:pt x="281279" y="13131"/>
                </a:lnTo>
                <a:lnTo>
                  <a:pt x="287121" y="20624"/>
                </a:lnTo>
                <a:lnTo>
                  <a:pt x="288848" y="25412"/>
                </a:lnTo>
                <a:lnTo>
                  <a:pt x="289407" y="31242"/>
                </a:lnTo>
                <a:lnTo>
                  <a:pt x="289407" y="189903"/>
                </a:lnTo>
                <a:lnTo>
                  <a:pt x="66624" y="189903"/>
                </a:lnTo>
                <a:lnTo>
                  <a:pt x="66624" y="30403"/>
                </a:lnTo>
                <a:lnTo>
                  <a:pt x="86194" y="10426"/>
                </a:lnTo>
                <a:lnTo>
                  <a:pt x="86194" y="0"/>
                </a:lnTo>
                <a:lnTo>
                  <a:pt x="0" y="0"/>
                </a:lnTo>
                <a:lnTo>
                  <a:pt x="0" y="10426"/>
                </a:lnTo>
                <a:lnTo>
                  <a:pt x="6654" y="10985"/>
                </a:lnTo>
                <a:lnTo>
                  <a:pt x="11442" y="13131"/>
                </a:lnTo>
                <a:lnTo>
                  <a:pt x="17272" y="20624"/>
                </a:lnTo>
                <a:lnTo>
                  <a:pt x="18872" y="25412"/>
                </a:lnTo>
                <a:lnTo>
                  <a:pt x="19151" y="31242"/>
                </a:lnTo>
                <a:lnTo>
                  <a:pt x="19151" y="380619"/>
                </a:lnTo>
                <a:lnTo>
                  <a:pt x="0" y="399783"/>
                </a:lnTo>
                <a:lnTo>
                  <a:pt x="0" y="410184"/>
                </a:lnTo>
                <a:lnTo>
                  <a:pt x="86194" y="410184"/>
                </a:lnTo>
                <a:lnTo>
                  <a:pt x="86194" y="399783"/>
                </a:lnTo>
                <a:lnTo>
                  <a:pt x="78092" y="397916"/>
                </a:lnTo>
                <a:lnTo>
                  <a:pt x="72136" y="393954"/>
                </a:lnTo>
                <a:lnTo>
                  <a:pt x="68313" y="387921"/>
                </a:lnTo>
                <a:lnTo>
                  <a:pt x="66624" y="379793"/>
                </a:lnTo>
                <a:lnTo>
                  <a:pt x="66624" y="200317"/>
                </a:lnTo>
                <a:lnTo>
                  <a:pt x="289407" y="200317"/>
                </a:lnTo>
                <a:lnTo>
                  <a:pt x="289407" y="379793"/>
                </a:lnTo>
                <a:lnTo>
                  <a:pt x="270256" y="399783"/>
                </a:lnTo>
                <a:lnTo>
                  <a:pt x="270256" y="410184"/>
                </a:lnTo>
                <a:lnTo>
                  <a:pt x="356450" y="410184"/>
                </a:lnTo>
                <a:lnTo>
                  <a:pt x="356450" y="399783"/>
                </a:lnTo>
                <a:lnTo>
                  <a:pt x="349796" y="399224"/>
                </a:lnTo>
                <a:lnTo>
                  <a:pt x="345008" y="397217"/>
                </a:lnTo>
                <a:lnTo>
                  <a:pt x="339178" y="390271"/>
                </a:lnTo>
                <a:lnTo>
                  <a:pt x="337426" y="385622"/>
                </a:lnTo>
                <a:lnTo>
                  <a:pt x="336880" y="379793"/>
                </a:lnTo>
                <a:lnTo>
                  <a:pt x="336880" y="30403"/>
                </a:lnTo>
                <a:lnTo>
                  <a:pt x="356450" y="10426"/>
                </a:lnTo>
                <a:lnTo>
                  <a:pt x="356450" y="0"/>
                </a:lnTo>
                <a:close/>
              </a:path>
              <a:path w="1249045" h="410209">
                <a:moveTo>
                  <a:pt x="766635" y="12"/>
                </a:moveTo>
                <a:lnTo>
                  <a:pt x="714159" y="12"/>
                </a:lnTo>
                <a:lnTo>
                  <a:pt x="714159" y="10426"/>
                </a:lnTo>
                <a:lnTo>
                  <a:pt x="720267" y="10985"/>
                </a:lnTo>
                <a:lnTo>
                  <a:pt x="724712" y="12915"/>
                </a:lnTo>
                <a:lnTo>
                  <a:pt x="730262" y="19583"/>
                </a:lnTo>
                <a:lnTo>
                  <a:pt x="730262" y="23609"/>
                </a:lnTo>
                <a:lnTo>
                  <a:pt x="727494" y="28333"/>
                </a:lnTo>
                <a:lnTo>
                  <a:pt x="600481" y="199898"/>
                </a:lnTo>
                <a:lnTo>
                  <a:pt x="473468" y="28740"/>
                </a:lnTo>
                <a:lnTo>
                  <a:pt x="470420" y="24028"/>
                </a:lnTo>
                <a:lnTo>
                  <a:pt x="470204" y="19939"/>
                </a:lnTo>
                <a:lnTo>
                  <a:pt x="475475" y="12992"/>
                </a:lnTo>
                <a:lnTo>
                  <a:pt x="479996" y="10985"/>
                </a:lnTo>
                <a:lnTo>
                  <a:pt x="486384" y="10426"/>
                </a:lnTo>
                <a:lnTo>
                  <a:pt x="486384" y="12"/>
                </a:lnTo>
                <a:lnTo>
                  <a:pt x="388099" y="12"/>
                </a:lnTo>
                <a:lnTo>
                  <a:pt x="388099" y="10426"/>
                </a:lnTo>
                <a:lnTo>
                  <a:pt x="393103" y="10985"/>
                </a:lnTo>
                <a:lnTo>
                  <a:pt x="397408" y="12369"/>
                </a:lnTo>
                <a:lnTo>
                  <a:pt x="404622" y="16814"/>
                </a:lnTo>
                <a:lnTo>
                  <a:pt x="407949" y="19723"/>
                </a:lnTo>
                <a:lnTo>
                  <a:pt x="411010" y="23329"/>
                </a:lnTo>
                <a:lnTo>
                  <a:pt x="555510" y="218630"/>
                </a:lnTo>
                <a:lnTo>
                  <a:pt x="555510" y="379793"/>
                </a:lnTo>
                <a:lnTo>
                  <a:pt x="553808" y="387921"/>
                </a:lnTo>
                <a:lnTo>
                  <a:pt x="549986" y="393954"/>
                </a:lnTo>
                <a:lnTo>
                  <a:pt x="544029" y="397916"/>
                </a:lnTo>
                <a:lnTo>
                  <a:pt x="535940" y="399783"/>
                </a:lnTo>
                <a:lnTo>
                  <a:pt x="535940" y="410184"/>
                </a:lnTo>
                <a:lnTo>
                  <a:pt x="621309" y="410184"/>
                </a:lnTo>
                <a:lnTo>
                  <a:pt x="621309" y="399783"/>
                </a:lnTo>
                <a:lnTo>
                  <a:pt x="614921" y="399224"/>
                </a:lnTo>
                <a:lnTo>
                  <a:pt x="610323" y="397217"/>
                </a:lnTo>
                <a:lnTo>
                  <a:pt x="604786" y="390271"/>
                </a:lnTo>
                <a:lnTo>
                  <a:pt x="603262" y="385622"/>
                </a:lnTo>
                <a:lnTo>
                  <a:pt x="602970" y="379793"/>
                </a:lnTo>
                <a:lnTo>
                  <a:pt x="602970" y="214464"/>
                </a:lnTo>
                <a:lnTo>
                  <a:pt x="743724" y="23749"/>
                </a:lnTo>
                <a:lnTo>
                  <a:pt x="766635" y="10426"/>
                </a:lnTo>
                <a:lnTo>
                  <a:pt x="766635" y="12"/>
                </a:lnTo>
                <a:close/>
              </a:path>
              <a:path w="1249045" h="410209">
                <a:moveTo>
                  <a:pt x="1248435" y="12"/>
                </a:moveTo>
                <a:lnTo>
                  <a:pt x="1182649" y="12"/>
                </a:lnTo>
                <a:lnTo>
                  <a:pt x="1027315" y="345224"/>
                </a:lnTo>
                <a:lnTo>
                  <a:pt x="1016901" y="324192"/>
                </a:lnTo>
                <a:lnTo>
                  <a:pt x="857834" y="12"/>
                </a:lnTo>
                <a:lnTo>
                  <a:pt x="798283" y="12"/>
                </a:lnTo>
                <a:lnTo>
                  <a:pt x="798283" y="10426"/>
                </a:lnTo>
                <a:lnTo>
                  <a:pt x="804659" y="10985"/>
                </a:lnTo>
                <a:lnTo>
                  <a:pt x="809447" y="13068"/>
                </a:lnTo>
                <a:lnTo>
                  <a:pt x="815835" y="20281"/>
                </a:lnTo>
                <a:lnTo>
                  <a:pt x="817702" y="24993"/>
                </a:lnTo>
                <a:lnTo>
                  <a:pt x="818261" y="30822"/>
                </a:lnTo>
                <a:lnTo>
                  <a:pt x="818261" y="379374"/>
                </a:lnTo>
                <a:lnTo>
                  <a:pt x="798283" y="399783"/>
                </a:lnTo>
                <a:lnTo>
                  <a:pt x="798283" y="410197"/>
                </a:lnTo>
                <a:lnTo>
                  <a:pt x="848258" y="410197"/>
                </a:lnTo>
                <a:lnTo>
                  <a:pt x="848258" y="399783"/>
                </a:lnTo>
                <a:lnTo>
                  <a:pt x="840155" y="397941"/>
                </a:lnTo>
                <a:lnTo>
                  <a:pt x="834199" y="394055"/>
                </a:lnTo>
                <a:lnTo>
                  <a:pt x="830364" y="388150"/>
                </a:lnTo>
                <a:lnTo>
                  <a:pt x="828687" y="380212"/>
                </a:lnTo>
                <a:lnTo>
                  <a:pt x="828687" y="49149"/>
                </a:lnTo>
                <a:lnTo>
                  <a:pt x="1006500" y="410197"/>
                </a:lnTo>
                <a:lnTo>
                  <a:pt x="1009408" y="410197"/>
                </a:lnTo>
                <a:lnTo>
                  <a:pt x="1181798" y="27495"/>
                </a:lnTo>
                <a:lnTo>
                  <a:pt x="1181798" y="379793"/>
                </a:lnTo>
                <a:lnTo>
                  <a:pt x="1162659" y="399783"/>
                </a:lnTo>
                <a:lnTo>
                  <a:pt x="1162659" y="410197"/>
                </a:lnTo>
                <a:lnTo>
                  <a:pt x="1248435" y="410197"/>
                </a:lnTo>
                <a:lnTo>
                  <a:pt x="1248435" y="399783"/>
                </a:lnTo>
                <a:lnTo>
                  <a:pt x="1242047" y="399224"/>
                </a:lnTo>
                <a:lnTo>
                  <a:pt x="1237399" y="397217"/>
                </a:lnTo>
                <a:lnTo>
                  <a:pt x="1231569" y="390271"/>
                </a:lnTo>
                <a:lnTo>
                  <a:pt x="1229842" y="385622"/>
                </a:lnTo>
                <a:lnTo>
                  <a:pt x="1229283" y="379793"/>
                </a:lnTo>
                <a:lnTo>
                  <a:pt x="1229283" y="30403"/>
                </a:lnTo>
                <a:lnTo>
                  <a:pt x="1248435" y="10426"/>
                </a:lnTo>
                <a:lnTo>
                  <a:pt x="1248435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7421" y="700887"/>
            <a:ext cx="647700" cy="414020"/>
          </a:xfrm>
          <a:custGeom>
            <a:avLst/>
            <a:gdLst/>
            <a:ahLst/>
            <a:cxnLst/>
            <a:rect l="l" t="t" r="r" b="b"/>
            <a:pathLst>
              <a:path w="647700" h="414019">
                <a:moveTo>
                  <a:pt x="331063" y="403098"/>
                </a:moveTo>
                <a:lnTo>
                  <a:pt x="311086" y="382676"/>
                </a:lnTo>
                <a:lnTo>
                  <a:pt x="311086" y="33299"/>
                </a:lnTo>
                <a:lnTo>
                  <a:pt x="312737" y="25374"/>
                </a:lnTo>
                <a:lnTo>
                  <a:pt x="316484" y="19456"/>
                </a:lnTo>
                <a:lnTo>
                  <a:pt x="322313" y="15582"/>
                </a:lnTo>
                <a:lnTo>
                  <a:pt x="330225" y="13728"/>
                </a:lnTo>
                <a:lnTo>
                  <a:pt x="330225" y="3314"/>
                </a:lnTo>
                <a:lnTo>
                  <a:pt x="280682" y="3314"/>
                </a:lnTo>
                <a:lnTo>
                  <a:pt x="280682" y="13728"/>
                </a:lnTo>
                <a:lnTo>
                  <a:pt x="287058" y="14287"/>
                </a:lnTo>
                <a:lnTo>
                  <a:pt x="291846" y="16370"/>
                </a:lnTo>
                <a:lnTo>
                  <a:pt x="298234" y="23596"/>
                </a:lnTo>
                <a:lnTo>
                  <a:pt x="300101" y="28308"/>
                </a:lnTo>
                <a:lnTo>
                  <a:pt x="300659" y="34137"/>
                </a:lnTo>
                <a:lnTo>
                  <a:pt x="300659" y="377266"/>
                </a:lnTo>
                <a:lnTo>
                  <a:pt x="63715" y="3314"/>
                </a:lnTo>
                <a:lnTo>
                  <a:pt x="0" y="3314"/>
                </a:lnTo>
                <a:lnTo>
                  <a:pt x="0" y="13728"/>
                </a:lnTo>
                <a:lnTo>
                  <a:pt x="6388" y="14287"/>
                </a:lnTo>
                <a:lnTo>
                  <a:pt x="11176" y="16370"/>
                </a:lnTo>
                <a:lnTo>
                  <a:pt x="17564" y="23596"/>
                </a:lnTo>
                <a:lnTo>
                  <a:pt x="19443" y="28168"/>
                </a:lnTo>
                <a:lnTo>
                  <a:pt x="20002" y="33718"/>
                </a:lnTo>
                <a:lnTo>
                  <a:pt x="20002" y="382676"/>
                </a:lnTo>
                <a:lnTo>
                  <a:pt x="0" y="403098"/>
                </a:lnTo>
                <a:lnTo>
                  <a:pt x="0" y="413499"/>
                </a:lnTo>
                <a:lnTo>
                  <a:pt x="49974" y="413499"/>
                </a:lnTo>
                <a:lnTo>
                  <a:pt x="49974" y="403098"/>
                </a:lnTo>
                <a:lnTo>
                  <a:pt x="41871" y="401256"/>
                </a:lnTo>
                <a:lnTo>
                  <a:pt x="35915" y="397370"/>
                </a:lnTo>
                <a:lnTo>
                  <a:pt x="32080" y="391464"/>
                </a:lnTo>
                <a:lnTo>
                  <a:pt x="30403" y="383514"/>
                </a:lnTo>
                <a:lnTo>
                  <a:pt x="30403" y="39966"/>
                </a:lnTo>
                <a:lnTo>
                  <a:pt x="267766" y="413499"/>
                </a:lnTo>
                <a:lnTo>
                  <a:pt x="331063" y="413499"/>
                </a:lnTo>
                <a:lnTo>
                  <a:pt x="331063" y="403098"/>
                </a:lnTo>
                <a:close/>
              </a:path>
              <a:path w="647700" h="414019">
                <a:moveTo>
                  <a:pt x="647128" y="302323"/>
                </a:moveTo>
                <a:lnTo>
                  <a:pt x="635673" y="256730"/>
                </a:lnTo>
                <a:lnTo>
                  <a:pt x="609003" y="225298"/>
                </a:lnTo>
                <a:lnTo>
                  <a:pt x="576300" y="204203"/>
                </a:lnTo>
                <a:lnTo>
                  <a:pt x="520954" y="178066"/>
                </a:lnTo>
                <a:lnTo>
                  <a:pt x="496760" y="165976"/>
                </a:lnTo>
                <a:lnTo>
                  <a:pt x="462318" y="142887"/>
                </a:lnTo>
                <a:lnTo>
                  <a:pt x="438492" y="108267"/>
                </a:lnTo>
                <a:lnTo>
                  <a:pt x="435889" y="90830"/>
                </a:lnTo>
                <a:lnTo>
                  <a:pt x="436067" y="82156"/>
                </a:lnTo>
                <a:lnTo>
                  <a:pt x="449948" y="42672"/>
                </a:lnTo>
                <a:lnTo>
                  <a:pt x="480745" y="17208"/>
                </a:lnTo>
                <a:lnTo>
                  <a:pt x="505117" y="12903"/>
                </a:lnTo>
                <a:lnTo>
                  <a:pt x="515721" y="13563"/>
                </a:lnTo>
                <a:lnTo>
                  <a:pt x="553529" y="25031"/>
                </a:lnTo>
                <a:lnTo>
                  <a:pt x="583920" y="60134"/>
                </a:lnTo>
                <a:lnTo>
                  <a:pt x="590550" y="92202"/>
                </a:lnTo>
                <a:lnTo>
                  <a:pt x="590321" y="104787"/>
                </a:lnTo>
                <a:lnTo>
                  <a:pt x="588784" y="118338"/>
                </a:lnTo>
                <a:lnTo>
                  <a:pt x="585914" y="132842"/>
                </a:lnTo>
                <a:lnTo>
                  <a:pt x="592302" y="131991"/>
                </a:lnTo>
                <a:lnTo>
                  <a:pt x="627888" y="108064"/>
                </a:lnTo>
                <a:lnTo>
                  <a:pt x="638467" y="74968"/>
                </a:lnTo>
                <a:lnTo>
                  <a:pt x="638390" y="67881"/>
                </a:lnTo>
                <a:lnTo>
                  <a:pt x="621436" y="32016"/>
                </a:lnTo>
                <a:lnTo>
                  <a:pt x="583247" y="9436"/>
                </a:lnTo>
                <a:lnTo>
                  <a:pt x="543687" y="1041"/>
                </a:lnTo>
                <a:lnTo>
                  <a:pt x="523036" y="0"/>
                </a:lnTo>
                <a:lnTo>
                  <a:pt x="514210" y="139"/>
                </a:lnTo>
                <a:lnTo>
                  <a:pt x="467194" y="9207"/>
                </a:lnTo>
                <a:lnTo>
                  <a:pt x="433666" y="28651"/>
                </a:lnTo>
                <a:lnTo>
                  <a:pt x="405396" y="66065"/>
                </a:lnTo>
                <a:lnTo>
                  <a:pt x="397687" y="104622"/>
                </a:lnTo>
                <a:lnTo>
                  <a:pt x="398106" y="114173"/>
                </a:lnTo>
                <a:lnTo>
                  <a:pt x="412470" y="154660"/>
                </a:lnTo>
                <a:lnTo>
                  <a:pt x="440182" y="184467"/>
                </a:lnTo>
                <a:lnTo>
                  <a:pt x="480555" y="209537"/>
                </a:lnTo>
                <a:lnTo>
                  <a:pt x="501726" y="218706"/>
                </a:lnTo>
                <a:lnTo>
                  <a:pt x="517207" y="225564"/>
                </a:lnTo>
                <a:lnTo>
                  <a:pt x="554520" y="243916"/>
                </a:lnTo>
                <a:lnTo>
                  <a:pt x="585482" y="267779"/>
                </a:lnTo>
                <a:lnTo>
                  <a:pt x="605840" y="308203"/>
                </a:lnTo>
                <a:lnTo>
                  <a:pt x="606513" y="316547"/>
                </a:lnTo>
                <a:lnTo>
                  <a:pt x="606259" y="325183"/>
                </a:lnTo>
                <a:lnTo>
                  <a:pt x="590486" y="367665"/>
                </a:lnTo>
                <a:lnTo>
                  <a:pt x="560514" y="393306"/>
                </a:lnTo>
                <a:lnTo>
                  <a:pt x="515543" y="403504"/>
                </a:lnTo>
                <a:lnTo>
                  <a:pt x="501611" y="402894"/>
                </a:lnTo>
                <a:lnTo>
                  <a:pt x="454901" y="388277"/>
                </a:lnTo>
                <a:lnTo>
                  <a:pt x="425678" y="356196"/>
                </a:lnTo>
                <a:lnTo>
                  <a:pt x="416229" y="309270"/>
                </a:lnTo>
                <a:lnTo>
                  <a:pt x="417309" y="295490"/>
                </a:lnTo>
                <a:lnTo>
                  <a:pt x="419874" y="280962"/>
                </a:lnTo>
                <a:lnTo>
                  <a:pt x="423926" y="265671"/>
                </a:lnTo>
                <a:lnTo>
                  <a:pt x="417537" y="266509"/>
                </a:lnTo>
                <a:lnTo>
                  <a:pt x="381508" y="290449"/>
                </a:lnTo>
                <a:lnTo>
                  <a:pt x="371170" y="323545"/>
                </a:lnTo>
                <a:lnTo>
                  <a:pt x="371449" y="330631"/>
                </a:lnTo>
                <a:lnTo>
                  <a:pt x="389153" y="372706"/>
                </a:lnTo>
                <a:lnTo>
                  <a:pt x="427050" y="399148"/>
                </a:lnTo>
                <a:lnTo>
                  <a:pt x="464121" y="410070"/>
                </a:lnTo>
                <a:lnTo>
                  <a:pt x="506120" y="413867"/>
                </a:lnTo>
                <a:lnTo>
                  <a:pt x="520369" y="413804"/>
                </a:lnTo>
                <a:lnTo>
                  <a:pt x="566737" y="406374"/>
                </a:lnTo>
                <a:lnTo>
                  <a:pt x="604672" y="385241"/>
                </a:lnTo>
                <a:lnTo>
                  <a:pt x="632675" y="353174"/>
                </a:lnTo>
                <a:lnTo>
                  <a:pt x="646531" y="313194"/>
                </a:lnTo>
                <a:lnTo>
                  <a:pt x="647128" y="302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5173" y="1798637"/>
            <a:ext cx="199326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110</a:t>
            </a:r>
            <a:r>
              <a:rPr sz="1400" b="1" spc="-2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7.7.7.7.B.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565785" algn="l"/>
                <a:tab pos="923290" algn="l"/>
                <a:tab pos="1513205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1.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JESU,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Lover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soul,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Thy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bosom 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fly,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nea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er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ers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roll,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tempest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high: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Hide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Saviour,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hide,</a:t>
            </a:r>
            <a:endParaRPr sz="1400">
              <a:latin typeface="Trebuchet MS"/>
              <a:cs typeface="Trebuchet MS"/>
            </a:endParaRPr>
          </a:p>
          <a:p>
            <a:pPr marL="12700" marR="33655">
              <a:lnSpc>
                <a:spcPct val="100000"/>
              </a:lnSpc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Till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storm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past;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Safe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haven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guide, 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receive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soul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sz="1400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last.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173" y="4572317"/>
            <a:ext cx="199326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2.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refuge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none,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Hangs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helpless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soul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Thee;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9550" y="5212397"/>
            <a:ext cx="619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0205" algn="l"/>
              </a:tabLst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	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173" y="5212397"/>
            <a:ext cx="13049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00000"/>
              </a:lnSpc>
              <a:spcBef>
                <a:spcPts val="100"/>
              </a:spcBef>
              <a:tabLst>
                <a:tab pos="577850" algn="l"/>
                <a:tab pos="906780" algn="l"/>
              </a:tabLst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Le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ah!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</a:t>
            </a:r>
            <a:r>
              <a:rPr sz="1400" spc="-204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v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e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alone,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Still</a:t>
            </a:r>
            <a:r>
              <a:rPr sz="14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support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me: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5882" y="5639117"/>
            <a:ext cx="592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com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400" spc="4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5173" y="6065837"/>
            <a:ext cx="1776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trust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stayed,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07763" y="5639117"/>
            <a:ext cx="22434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>
              <a:lnSpc>
                <a:spcPct val="100000"/>
              </a:lnSpc>
              <a:spcBef>
                <a:spcPts val="100"/>
              </a:spcBef>
              <a:tabLst>
                <a:tab pos="582930" algn="l"/>
                <a:tab pos="1409700" algn="l"/>
                <a:tab pos="1929130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4.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Plen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eous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with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found,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311150" algn="l"/>
              </a:tabLst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Grace to cover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sin;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06289" y="1798637"/>
            <a:ext cx="19450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bring;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Cover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defenceless head 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shadow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6289" y="2865437"/>
            <a:ext cx="194500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3.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Thou,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Christ, art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want,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than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find.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Raise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fallen,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cheer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faint,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Heal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sick,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lead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 blind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 marR="147320">
              <a:lnSpc>
                <a:spcPct val="100000"/>
              </a:lnSpc>
            </a:pP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Just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holy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name,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unrighteousness;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False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full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sin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am,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full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truth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grace.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89318" y="1798637"/>
            <a:ext cx="1932939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Let</a:t>
            </a:r>
            <a:r>
              <a:rPr sz="1400" spc="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healing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streams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abound,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Make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keep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pure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within: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sz="1400" spc="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fountain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art,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Freely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take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Spring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up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within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heart,</a:t>
            </a:r>
            <a:endParaRPr sz="1400">
              <a:latin typeface="Trebuchet MS"/>
              <a:cs typeface="Trebuchet MS"/>
            </a:endParaRPr>
          </a:p>
          <a:p>
            <a:pPr marL="12700" marR="566420" algn="just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Rise to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eternity.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Amen.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9318" y="4358957"/>
            <a:ext cx="194246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478</a:t>
            </a:r>
            <a:endParaRPr sz="1400">
              <a:latin typeface="Trebuchet MS"/>
              <a:cs typeface="Trebuchet MS"/>
            </a:endParaRPr>
          </a:p>
          <a:p>
            <a:pPr marL="12700" marR="539750">
              <a:lnSpc>
                <a:spcPct val="100000"/>
              </a:lnSpc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1.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JESUS,my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Saviour,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Brother,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Friend,</a:t>
            </a:r>
            <a:endParaRPr sz="1400">
              <a:latin typeface="Trebuchet MS"/>
              <a:cs typeface="Trebuchet MS"/>
            </a:endParaRPr>
          </a:p>
          <a:p>
            <a:pPr marL="12700" marR="14604">
              <a:lnSpc>
                <a:spcPct val="100000"/>
              </a:lnSpc>
            </a:pPr>
            <a:r>
              <a:rPr sz="1400" spc="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whom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cast my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every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care,</a:t>
            </a:r>
            <a:endParaRPr sz="1400">
              <a:latin typeface="Trebuchet MS"/>
              <a:cs typeface="Trebuchet MS"/>
            </a:endParaRPr>
          </a:p>
          <a:p>
            <a:pPr marL="12700" marR="15240">
              <a:lnSpc>
                <a:spcPct val="100000"/>
              </a:lnSpc>
            </a:pPr>
            <a:r>
              <a:rPr sz="1400" spc="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whom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things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depend,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Inspire,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then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accept,my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62321" y="1196657"/>
            <a:ext cx="1317604" cy="3733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4605" y="579805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1.HOW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sweet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name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Jesus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sounds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believer's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ear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!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soothes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endParaRPr sz="1400">
              <a:latin typeface="Trebuchet MS"/>
              <a:cs typeface="Trebuchet MS"/>
            </a:endParaRPr>
          </a:p>
          <a:p>
            <a:pPr marL="12700" marR="8001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sorrows,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heals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 wounds,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drives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away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fear.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4605" y="2073325"/>
            <a:ext cx="192405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2.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makes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wounded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spirit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whole,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441959" algn="l"/>
                <a:tab pos="954405" algn="l"/>
                <a:tab pos="1314450" algn="l"/>
              </a:tabLst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	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calms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oubled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breast;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Tis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manna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hungry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soul,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weary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rest.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4605" y="3780205"/>
            <a:ext cx="192405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3.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Rock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which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build,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shield,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hiding-place, 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never-failing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treasury,  filled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boundless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stores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grace!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4605" y="5487086"/>
            <a:ext cx="19234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895" algn="l"/>
                <a:tab pos="833755" algn="l"/>
                <a:tab pos="1211580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4.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  Jesus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lang="en-US"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lang="en-US"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Shephe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d,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4605" y="5700445"/>
            <a:ext cx="582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Brother,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4605" y="5913805"/>
            <a:ext cx="1862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Friend,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Prophet,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Priest,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2960" y="579805"/>
            <a:ext cx="19310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sacred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unction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above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Comforter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Guide;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8102" y="1433245"/>
            <a:ext cx="9759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9300" algn="l"/>
              </a:tabLst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ha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dness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2960" y="1433245"/>
            <a:ext cx="9086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2900" algn="l"/>
                <a:tab pos="434975" algn="l"/>
                <a:tab pos="612775" algn="l"/>
                <a:tab pos="687705" algn="l"/>
              </a:tabLst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Till	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 remove,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y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reside.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3042" y="1859965"/>
            <a:ext cx="920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035" algn="l"/>
              </a:tabLst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ving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hea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2960" y="2500045"/>
            <a:ext cx="193167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6.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Jesus,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fain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walk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nature's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path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retreat;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529590" algn="l"/>
                <a:tab pos="877569" algn="l"/>
                <a:tab pos="1231900" algn="l"/>
                <a:tab pos="1710055" algn="l"/>
              </a:tabLst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165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1400" spc="-20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229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y  Leader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be,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set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upon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rock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feet.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12960" y="4420286"/>
            <a:ext cx="194563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7.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Uphold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Saviour,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fall,</a:t>
            </a:r>
            <a:endParaRPr sz="1400">
              <a:latin typeface="Trebuchet MS"/>
              <a:cs typeface="Trebuchet MS"/>
            </a:endParaRPr>
          </a:p>
          <a:p>
            <a:pPr marL="12700" marR="19685">
              <a:lnSpc>
                <a:spcPct val="100000"/>
              </a:lnSpc>
              <a:tabLst>
                <a:tab pos="345440" algn="l"/>
                <a:tab pos="913765" algn="l"/>
                <a:tab pos="1657985" algn="l"/>
              </a:tabLst>
            </a:pP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	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y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gracious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hand!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Only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call,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7808" y="5487086"/>
            <a:ext cx="1195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faith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r>
              <a:rPr sz="1400" spc="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2960" y="5487086"/>
            <a:ext cx="6400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Only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stand.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Amen.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12960" y="6340525"/>
            <a:ext cx="701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99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962" y="574649"/>
            <a:ext cx="484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pr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962" y="1001369"/>
            <a:ext cx="19310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2.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tasted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grace,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grace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sure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salvation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brings;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If with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Spirit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stays,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hovering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hides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wings: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962" y="2921609"/>
            <a:ext cx="193167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715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3.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Blm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weakness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stay,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Nor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moment's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space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depart,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Evil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danger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turn </a:t>
            </a:r>
            <a:r>
              <a:rPr sz="1400" spc="-190" dirty="0">
                <a:solidFill>
                  <a:srgbClr val="231F20"/>
                </a:solidFill>
                <a:latin typeface="Trebuchet MS"/>
                <a:cs typeface="Trebuchet MS"/>
              </a:rPr>
              <a:t>away,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Keep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till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renews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heart.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962" y="4628489"/>
            <a:ext cx="193167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4.When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right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400" spc="-2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left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stray,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voice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behind me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hear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Return, and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walk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Christ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way;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Fly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Christ,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sin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Is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near.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36232" y="6341338"/>
            <a:ext cx="325120" cy="325120"/>
            <a:chOff x="6736232" y="6341338"/>
            <a:chExt cx="325120" cy="325120"/>
          </a:xfrm>
        </p:grpSpPr>
        <p:sp>
          <p:nvSpPr>
            <p:cNvPr id="22" name="object 22"/>
            <p:cNvSpPr/>
            <p:nvPr/>
          </p:nvSpPr>
          <p:spPr>
            <a:xfrm>
              <a:off x="6736232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1568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91502" y="6361700"/>
            <a:ext cx="224790" cy="241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74284" y="6445478"/>
            <a:ext cx="1116965" cy="125095"/>
            <a:chOff x="5574284" y="6445478"/>
            <a:chExt cx="1116965" cy="125095"/>
          </a:xfrm>
        </p:grpSpPr>
        <p:sp>
          <p:nvSpPr>
            <p:cNvPr id="26" name="object 26"/>
            <p:cNvSpPr/>
            <p:nvPr/>
          </p:nvSpPr>
          <p:spPr>
            <a:xfrm>
              <a:off x="5599608" y="64857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67555" y="6485775"/>
              <a:ext cx="272311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3442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73355" y="64865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9527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74284" y="64454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52009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39723" y="1701"/>
            <a:ext cx="633095" cy="7312025"/>
            <a:chOff x="7139723" y="1701"/>
            <a:chExt cx="633095" cy="7312025"/>
          </a:xfrm>
        </p:grpSpPr>
        <p:sp>
          <p:nvSpPr>
            <p:cNvPr id="34" name="object 34"/>
            <p:cNvSpPr/>
            <p:nvPr/>
          </p:nvSpPr>
          <p:spPr>
            <a:xfrm>
              <a:off x="7139723" y="973467"/>
              <a:ext cx="57988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39724" y="1701"/>
              <a:ext cx="632675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39723" y="2906395"/>
              <a:ext cx="57988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39724" y="1514678"/>
              <a:ext cx="632676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39724" y="4839347"/>
              <a:ext cx="57988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39724" y="3447630"/>
              <a:ext cx="632675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39724" y="6772288"/>
              <a:ext cx="57988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39723" y="5380571"/>
              <a:ext cx="632675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7060" y="6341338"/>
            <a:ext cx="325120" cy="325120"/>
            <a:chOff x="6657060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57060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239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99618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95112" y="6445478"/>
            <a:ext cx="1116965" cy="125095"/>
            <a:chOff x="5495112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20423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8370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4270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4183" y="6486524"/>
              <a:ext cx="32397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0343" y="6486524"/>
              <a:ext cx="361378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95112" y="64454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72825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41006" y="1702"/>
            <a:ext cx="631825" cy="7312025"/>
            <a:chOff x="7141006" y="1702"/>
            <a:chExt cx="631825" cy="7312025"/>
          </a:xfrm>
        </p:grpSpPr>
        <p:sp>
          <p:nvSpPr>
            <p:cNvPr id="15" name="object 15"/>
            <p:cNvSpPr/>
            <p:nvPr/>
          </p:nvSpPr>
          <p:spPr>
            <a:xfrm>
              <a:off x="7141006" y="973468"/>
              <a:ext cx="57988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41006" y="1702"/>
              <a:ext cx="63139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1007" y="2906394"/>
              <a:ext cx="57988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1006" y="1514678"/>
              <a:ext cx="63139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1006" y="4839347"/>
              <a:ext cx="57988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1006" y="3447631"/>
              <a:ext cx="63139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1006" y="6772288"/>
              <a:ext cx="57988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1007" y="5380571"/>
              <a:ext cx="63139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7246" y="574687"/>
            <a:ext cx="192341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King,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Way,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End,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Accept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7246" y="1641487"/>
            <a:ext cx="19234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Weak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effort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heart,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246" y="2068207"/>
            <a:ext cx="19234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  <a:tab pos="929005" algn="l"/>
                <a:tab pos="1302385" algn="l"/>
              </a:tabLst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cold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warme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7246" y="2281567"/>
            <a:ext cx="594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thought;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246" y="2494927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I'll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400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ought.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7246" y="3348367"/>
            <a:ext cx="192341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6.T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ill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Thy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 proclaim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fleeting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breath;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music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</a:t>
            </a:r>
            <a:endParaRPr sz="1400">
              <a:latin typeface="Trebuchet MS"/>
              <a:cs typeface="Trebuchet MS"/>
            </a:endParaRPr>
          </a:p>
          <a:p>
            <a:pPr marL="12700" marR="162560" algn="just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Refresh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soul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death.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Amen.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weary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rest.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7246" y="5268607"/>
            <a:ext cx="1924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3.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Dear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Rock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which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build,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shield,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hiding-place, 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never-failing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treasury,  filled</a:t>
            </a:r>
            <a:endParaRPr sz="1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boundless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stores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0183" y="574687"/>
            <a:ext cx="42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ce!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183" y="1001407"/>
            <a:ext cx="1923414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1805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4.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Jesus,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Sheherd,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Brother,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Friend,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Prophet,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Priest,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King,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Way,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End,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Accept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183" y="2708287"/>
            <a:ext cx="19234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Weak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effort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 heart,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30183" y="3135007"/>
            <a:ext cx="19234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3709" algn="l"/>
                <a:tab pos="929005" algn="l"/>
                <a:tab pos="1302385" algn="l"/>
              </a:tabLst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cold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warme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30183" y="3348367"/>
            <a:ext cx="594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thought;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30183" y="3561727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I'll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400" spc="-3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ought.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30183" y="4415167"/>
            <a:ext cx="1923414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6.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 Thy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 proclaim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fleeting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breath;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music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name</a:t>
            </a:r>
            <a:endParaRPr sz="1400">
              <a:latin typeface="Trebuchet MS"/>
              <a:cs typeface="Trebuchet MS"/>
            </a:endParaRPr>
          </a:p>
          <a:p>
            <a:pPr marL="12700" marR="162560" algn="just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Refresh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soul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death.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Amen.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30183" y="6122047"/>
            <a:ext cx="1735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511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1.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BEGONE,unbelief;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3120" y="574687"/>
            <a:ext cx="1923414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Saviour Is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near,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relief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surely  appear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prayer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wrestle,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Ha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perform;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Christ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vessel,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smile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storm,</a:t>
            </a:r>
            <a:r>
              <a:rPr sz="1400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93120" y="2281567"/>
            <a:ext cx="19240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2.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Though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dark be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90" dirty="0">
                <a:solidFill>
                  <a:srgbClr val="231F20"/>
                </a:solidFill>
                <a:latin typeface="Trebuchet MS"/>
                <a:cs typeface="Trebuchet MS"/>
              </a:rPr>
              <a:t>way,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since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Guide,</a:t>
            </a:r>
            <a:endParaRPr sz="14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Tls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mine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obey,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'tis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pro¬vide;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Though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cisterns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broken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creatures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85" dirty="0">
                <a:solidFill>
                  <a:srgbClr val="231F20"/>
                </a:solidFill>
                <a:latin typeface="Trebuchet MS"/>
                <a:cs typeface="Trebuchet MS"/>
              </a:rPr>
              <a:t>fall,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word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hath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spoken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surely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prevail.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93120" y="4201807"/>
            <a:ext cx="192341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3.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time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past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forbids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think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He'll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leave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last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 trouble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sink;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each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Ebenezer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3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review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Confirms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good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pleasure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quite  through.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0330" y="1625790"/>
            <a:ext cx="3491865" cy="301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160" dirty="0">
                <a:solidFill>
                  <a:srgbClr val="231F20"/>
                </a:solidFill>
                <a:latin typeface="Trebuchet MS"/>
                <a:cs typeface="Trebuchet MS"/>
              </a:rPr>
              <a:t>THANKSGIVING</a:t>
            </a:r>
            <a:r>
              <a:rPr sz="1400" b="1" spc="-2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Trebuchet MS"/>
                <a:cs typeface="Trebuchet MS"/>
              </a:rPr>
              <a:t>SERVICE </a:t>
            </a:r>
            <a:r>
              <a:rPr sz="1400" b="1" spc="65" dirty="0">
                <a:solidFill>
                  <a:srgbClr val="231F20"/>
                </a:solidFill>
                <a:latin typeface="Trebuchet MS"/>
                <a:cs typeface="Trebuchet MS"/>
              </a:rPr>
              <a:t>(PART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3)</a:t>
            </a:r>
            <a:endParaRPr sz="1400">
              <a:latin typeface="Trebuchet MS"/>
              <a:cs typeface="Trebuchet MS"/>
            </a:endParaRPr>
          </a:p>
          <a:p>
            <a:pPr marL="1256665" indent="-220979">
              <a:lnSpc>
                <a:spcPct val="100000"/>
              </a:lnSpc>
              <a:buAutoNum type="arabicPeriod"/>
              <a:tabLst>
                <a:tab pos="1257300" algn="l"/>
              </a:tabLst>
            </a:pP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Hymn: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MHB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615</a:t>
            </a:r>
            <a:endParaRPr sz="1400">
              <a:latin typeface="Arial"/>
              <a:cs typeface="Arial"/>
            </a:endParaRPr>
          </a:p>
          <a:p>
            <a:pPr marL="889635" indent="-265430">
              <a:lnSpc>
                <a:spcPct val="100000"/>
              </a:lnSpc>
              <a:buAutoNum type="arabicPeriod"/>
              <a:tabLst>
                <a:tab pos="889635" algn="l"/>
                <a:tab pos="890269" algn="l"/>
              </a:tabLst>
            </a:pP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Prayers 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commendation.</a:t>
            </a:r>
            <a:endParaRPr sz="1400">
              <a:latin typeface="Arial"/>
              <a:cs typeface="Arial"/>
            </a:endParaRPr>
          </a:p>
          <a:p>
            <a:pPr marL="755650" indent="-220979">
              <a:lnSpc>
                <a:spcPct val="100000"/>
              </a:lnSpc>
              <a:buAutoNum type="arabicPeriod"/>
              <a:tabLst>
                <a:tab pos="756285" algn="l"/>
              </a:tabLst>
            </a:pP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Announcement 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courtesies.</a:t>
            </a:r>
            <a:endParaRPr sz="1400">
              <a:latin typeface="Arial"/>
              <a:cs typeface="Arial"/>
            </a:endParaRPr>
          </a:p>
          <a:p>
            <a:pPr marL="1235710" indent="-221615">
              <a:lnSpc>
                <a:spcPct val="100000"/>
              </a:lnSpc>
              <a:buAutoNum type="arabicPeriod"/>
              <a:tabLst>
                <a:tab pos="1236345" algn="l"/>
              </a:tabLst>
            </a:pP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Hymn: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MHB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608.</a:t>
            </a:r>
            <a:endParaRPr sz="1400">
              <a:latin typeface="Arial"/>
              <a:cs typeface="Arial"/>
            </a:endParaRPr>
          </a:p>
          <a:p>
            <a:pPr marL="1416050" indent="-220979">
              <a:lnSpc>
                <a:spcPct val="100000"/>
              </a:lnSpc>
              <a:buAutoNum type="arabicPeriod"/>
              <a:tabLst>
                <a:tab pos="1416685" algn="l"/>
              </a:tabLst>
            </a:pP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Benediction.</a:t>
            </a:r>
            <a:endParaRPr sz="1400">
              <a:latin typeface="Arial"/>
              <a:cs typeface="Arial"/>
            </a:endParaRPr>
          </a:p>
          <a:p>
            <a:pPr marL="931544" indent="-220979">
              <a:lnSpc>
                <a:spcPct val="100000"/>
              </a:lnSpc>
              <a:buAutoNum type="arabicPeriod"/>
              <a:tabLst>
                <a:tab pos="932180" algn="l"/>
              </a:tabLst>
            </a:pP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Recessional 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Hymn 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4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Choir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90" dirty="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231F20"/>
                </a:solidFill>
                <a:latin typeface="Trebuchet MS"/>
                <a:cs typeface="Trebuchet MS"/>
              </a:rPr>
              <a:t>GRAVE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8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45" dirty="0">
                <a:solidFill>
                  <a:srgbClr val="231F20"/>
                </a:solidFill>
                <a:latin typeface="Trebuchet MS"/>
                <a:cs typeface="Trebuchet MS"/>
              </a:rPr>
              <a:t>INTERMENT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231F20"/>
                </a:solidFill>
                <a:latin typeface="Trebuchet MS"/>
                <a:cs typeface="Trebuchet MS"/>
              </a:rPr>
              <a:t>(PART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4)</a:t>
            </a:r>
            <a:endParaRPr sz="1400">
              <a:latin typeface="Trebuchet MS"/>
              <a:cs typeface="Trebuchet MS"/>
            </a:endParaRPr>
          </a:p>
          <a:p>
            <a:pPr marL="101219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Hymn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MHB</a:t>
            </a:r>
            <a:r>
              <a:rPr sz="1400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976</a:t>
            </a:r>
            <a:endParaRPr sz="1400">
              <a:latin typeface="Arial"/>
              <a:cs typeface="Arial"/>
            </a:endParaRPr>
          </a:p>
          <a:p>
            <a:pPr marL="948055" indent="-220979">
              <a:lnSpc>
                <a:spcPct val="100000"/>
              </a:lnSpc>
              <a:buAutoNum type="arabicPeriod" startAt="2"/>
              <a:tabLst>
                <a:tab pos="948690" algn="l"/>
              </a:tabLst>
            </a:pPr>
            <a:r>
              <a:rPr sz="1400" spc="-105" dirty="0">
                <a:solidFill>
                  <a:srgbClr val="231F20"/>
                </a:solidFill>
                <a:latin typeface="Arial"/>
                <a:cs typeface="Arial"/>
              </a:rPr>
              <a:t>Prayers 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commitment.</a:t>
            </a:r>
            <a:endParaRPr sz="1400">
              <a:latin typeface="Arial"/>
              <a:cs typeface="Arial"/>
            </a:endParaRPr>
          </a:p>
          <a:p>
            <a:pPr marL="685800" indent="-221615">
              <a:lnSpc>
                <a:spcPct val="100000"/>
              </a:lnSpc>
              <a:buAutoNum type="arabicPeriod" startAt="2"/>
              <a:tabLst>
                <a:tab pos="686435" algn="l"/>
              </a:tabLst>
            </a:pP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Vote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thanks 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400" spc="-100" dirty="0">
                <a:solidFill>
                  <a:srgbClr val="231F20"/>
                </a:solidFill>
                <a:latin typeface="Arial"/>
                <a:cs typeface="Arial"/>
              </a:rPr>
              <a:t>Family</a:t>
            </a:r>
            <a:r>
              <a:rPr sz="14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Arial"/>
                <a:cs typeface="Arial"/>
              </a:rPr>
              <a:t>member.</a:t>
            </a:r>
            <a:endParaRPr sz="1400">
              <a:latin typeface="Arial"/>
              <a:cs typeface="Arial"/>
            </a:endParaRPr>
          </a:p>
          <a:p>
            <a:pPr marL="1235710" indent="-220979">
              <a:lnSpc>
                <a:spcPct val="100000"/>
              </a:lnSpc>
              <a:buAutoNum type="arabicPeriod" startAt="2"/>
              <a:tabLst>
                <a:tab pos="1236345" algn="l"/>
              </a:tabLst>
            </a:pP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Hymn: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MHB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948.</a:t>
            </a:r>
            <a:endParaRPr sz="1400">
              <a:latin typeface="Arial"/>
              <a:cs typeface="Arial"/>
            </a:endParaRPr>
          </a:p>
          <a:p>
            <a:pPr marL="1016000" indent="-221615">
              <a:lnSpc>
                <a:spcPct val="100000"/>
              </a:lnSpc>
              <a:buAutoNum type="arabicPeriod" startAt="2"/>
              <a:tabLst>
                <a:tab pos="1016635" algn="l"/>
              </a:tabLst>
            </a:pP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Prayer 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"/>
                <a:cs typeface="Arial"/>
              </a:rPr>
              <a:t>Benediction.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4403" y="851"/>
            <a:ext cx="970280" cy="7314565"/>
            <a:chOff x="6784403" y="851"/>
            <a:chExt cx="970280" cy="7314565"/>
          </a:xfrm>
        </p:grpSpPr>
        <p:sp>
          <p:nvSpPr>
            <p:cNvPr id="4" name="object 4"/>
            <p:cNvSpPr/>
            <p:nvPr/>
          </p:nvSpPr>
          <p:spPr>
            <a:xfrm>
              <a:off x="7141819" y="1191070"/>
              <a:ext cx="57975" cy="541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41819" y="851"/>
              <a:ext cx="612800" cy="2272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1819" y="3123996"/>
              <a:ext cx="57975" cy="5412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1819" y="1732280"/>
              <a:ext cx="612800" cy="2474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1819" y="5056937"/>
              <a:ext cx="57975" cy="5412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1819" y="3665220"/>
              <a:ext cx="612800" cy="2474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1819" y="6989889"/>
              <a:ext cx="57975" cy="3253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1819" y="5598159"/>
              <a:ext cx="612800" cy="1717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403" y="6347460"/>
              <a:ext cx="324815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9740" y="6372795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67194" y="6327515"/>
            <a:ext cx="1593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22455" y="6451600"/>
            <a:ext cx="1116965" cy="125095"/>
            <a:chOff x="5622455" y="6451600"/>
            <a:chExt cx="1116965" cy="125095"/>
          </a:xfrm>
        </p:grpSpPr>
        <p:sp>
          <p:nvSpPr>
            <p:cNvPr id="16" name="object 16"/>
            <p:cNvSpPr/>
            <p:nvPr/>
          </p:nvSpPr>
          <p:spPr>
            <a:xfrm>
              <a:off x="5647779" y="6491896"/>
              <a:ext cx="342874" cy="584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5728" y="6491896"/>
              <a:ext cx="272308" cy="584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1626" y="6492633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1526" y="6492633"/>
              <a:ext cx="32410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77698" y="6492633"/>
              <a:ext cx="361365" cy="577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22455" y="6451600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5"/>
                  </a:lnTo>
                  <a:lnTo>
                    <a:pt x="4457" y="125095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00180" y="6453301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2523" y="6341338"/>
            <a:ext cx="325120" cy="325120"/>
            <a:chOff x="6682523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82523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07872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25094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29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20588" y="6445478"/>
            <a:ext cx="1116965" cy="125095"/>
            <a:chOff x="5520588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45899" y="6485775"/>
              <a:ext cx="342886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3846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9746" y="6486525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9646" y="64865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5819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0588" y="64454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98313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39723" y="1701"/>
            <a:ext cx="633095" cy="7312025"/>
            <a:chOff x="7139723" y="1701"/>
            <a:chExt cx="633095" cy="7312025"/>
          </a:xfrm>
        </p:grpSpPr>
        <p:sp>
          <p:nvSpPr>
            <p:cNvPr id="15" name="object 15"/>
            <p:cNvSpPr/>
            <p:nvPr/>
          </p:nvSpPr>
          <p:spPr>
            <a:xfrm>
              <a:off x="7139723" y="973467"/>
              <a:ext cx="57988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9724" y="1701"/>
              <a:ext cx="632675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9723" y="2906395"/>
              <a:ext cx="57988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9724" y="1514678"/>
              <a:ext cx="632676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9724" y="4839347"/>
              <a:ext cx="57988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9724" y="3447630"/>
              <a:ext cx="632675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9724" y="6772288"/>
              <a:ext cx="57988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9723" y="5380571"/>
              <a:ext cx="632675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0404" y="574687"/>
            <a:ext cx="19234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4.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Why</a:t>
            </a:r>
            <a:r>
              <a:rPr sz="1400" spc="-3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should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complain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want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Distress,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404" y="1001407"/>
            <a:ext cx="1924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97355" algn="l"/>
              </a:tabLst>
            </a:pP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emp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tion</a:t>
            </a:r>
            <a:r>
              <a:rPr sz="1400" spc="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400" spc="2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pain?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told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less;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1202055" algn="l"/>
              </a:tabLst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heirs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salvation,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know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word,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ough</a:t>
            </a:r>
            <a:r>
              <a:rPr sz="1400" spc="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uch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tribul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tion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must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follow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0404" y="2494927"/>
            <a:ext cx="19240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Since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meet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good,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bitter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sweet,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 medicine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food;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Though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painful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present,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'twill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cease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long;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then,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pleasant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conqueror's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song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404" y="4415167"/>
            <a:ext cx="192341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491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1.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CHRISTIAN,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seek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yet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repose;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Cast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</a:t>
            </a:r>
            <a:r>
              <a:rPr sz="14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dreams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ease 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away;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midst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foes: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404" y="6335407"/>
            <a:ext cx="1879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2.Principalities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powers,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0146" y="577177"/>
            <a:ext cx="7156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Mu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ering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array,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Wait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hours: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42425" y="577177"/>
            <a:ext cx="11112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unseen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2585" algn="l"/>
              </a:tabLst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unguarded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0146" y="1430616"/>
            <a:ext cx="1139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146" y="1857337"/>
            <a:ext cx="192341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3.Gird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 heavenly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armour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on;</a:t>
            </a:r>
            <a:endParaRPr sz="1400">
              <a:latin typeface="Trebuchet MS"/>
              <a:cs typeface="Trebuchet MS"/>
            </a:endParaRPr>
          </a:p>
          <a:p>
            <a:pPr marL="12700" marR="6350" algn="just">
              <a:lnSpc>
                <a:spcPct val="100000"/>
              </a:lnSpc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Wear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ever,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night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day;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Ambushed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evil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one: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146" y="3137496"/>
            <a:ext cx="192341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28650" algn="l"/>
                <a:tab pos="997585" algn="l"/>
                <a:tab pos="1603375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4.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Hear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vi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ors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who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o'ercame;</a:t>
            </a:r>
            <a:endParaRPr sz="1400">
              <a:latin typeface="Trebuchet MS"/>
              <a:cs typeface="Trebuchet MS"/>
            </a:endParaRPr>
          </a:p>
          <a:p>
            <a:pPr marL="12700" marR="565785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mark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each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warrior's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way;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30146" y="3990937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sweet voice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exclaim,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30146" y="4844377"/>
            <a:ext cx="1924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5.Hear,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above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all.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hear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Him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lovest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obey;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Hide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within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heart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word: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36644" y="574687"/>
            <a:ext cx="19240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6.Watch,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alone 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Hung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Issue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day: 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Pray,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may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sent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down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Watch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pray.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36644" y="1854847"/>
            <a:ext cx="194754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468</a:t>
            </a:r>
            <a:endParaRPr sz="1400">
              <a:latin typeface="Trebuchet MS"/>
              <a:cs typeface="Trebuchet MS"/>
            </a:endParaRPr>
          </a:p>
          <a:p>
            <a:pPr marL="12700" marR="28575">
              <a:lnSpc>
                <a:spcPct val="100000"/>
              </a:lnSpc>
              <a:tabLst>
                <a:tab pos="944244" algn="l"/>
                <a:tab pos="1287780" algn="l"/>
                <a:tab pos="1764030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1.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NEARER,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o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2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endParaRPr sz="1400">
              <a:latin typeface="Trebuchet MS"/>
              <a:cs typeface="Trebuchet MS"/>
            </a:endParaRPr>
          </a:p>
          <a:p>
            <a:pPr marL="12700" marR="226695">
              <a:lnSpc>
                <a:spcPct val="100000"/>
              </a:lnSpc>
            </a:pP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E'en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though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cross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ralseth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song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be,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Nearer,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 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6644" y="3988447"/>
            <a:ext cx="192341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2.Though,like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wander-  </a:t>
            </a:r>
            <a:r>
              <a:rPr sz="1400" spc="-225" dirty="0">
                <a:solidFill>
                  <a:srgbClr val="231F20"/>
                </a:solidFill>
                <a:latin typeface="Trebuchet MS"/>
                <a:cs typeface="Trebuchet MS"/>
              </a:rPr>
              <a:t>er,</a:t>
            </a:r>
            <a:endParaRPr sz="1400">
              <a:latin typeface="Trebuchet MS"/>
              <a:cs typeface="Trebuchet MS"/>
            </a:endParaRPr>
          </a:p>
          <a:p>
            <a:pPr marL="12700" marR="28956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sun gone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down,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Darkness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over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 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stone,</a:t>
            </a:r>
            <a:endParaRPr sz="1400">
              <a:latin typeface="Trebuchet MS"/>
              <a:cs typeface="Trebuchet MS"/>
            </a:endParaRPr>
          </a:p>
          <a:p>
            <a:pPr marL="12700" marR="25400">
              <a:lnSpc>
                <a:spcPct val="100000"/>
              </a:lnSpc>
            </a:pP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Yet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dreams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I'd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Nearer,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 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36644" y="5908687"/>
            <a:ext cx="1886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3.There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way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appear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5433" y="6341338"/>
            <a:ext cx="325120" cy="325120"/>
            <a:chOff x="6685433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85433" y="63413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10769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27990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23484" y="6445478"/>
            <a:ext cx="1116965" cy="125095"/>
            <a:chOff x="5523484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48808" y="64857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16755" y="6485775"/>
              <a:ext cx="272310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2654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2555" y="64865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8727" y="6486524"/>
              <a:ext cx="361352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3484" y="64454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01209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38466" y="1702"/>
            <a:ext cx="634365" cy="7312025"/>
            <a:chOff x="7138466" y="1702"/>
            <a:chExt cx="634365" cy="7312025"/>
          </a:xfrm>
        </p:grpSpPr>
        <p:sp>
          <p:nvSpPr>
            <p:cNvPr id="15" name="object 15"/>
            <p:cNvSpPr/>
            <p:nvPr/>
          </p:nvSpPr>
          <p:spPr>
            <a:xfrm>
              <a:off x="7138466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8466" y="1702"/>
              <a:ext cx="63393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467" y="2906394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8466" y="1514678"/>
              <a:ext cx="63393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846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8466" y="3447631"/>
              <a:ext cx="633933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8466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8466" y="5380571"/>
              <a:ext cx="63393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1352" y="574687"/>
            <a:ext cx="192341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Steps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unto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heaven;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345440" algn="l"/>
                <a:tab pos="1763395" algn="l"/>
              </a:tabLst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All	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</a:t>
            </a:r>
            <a:r>
              <a:rPr sz="1400" spc="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send'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o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endParaRPr sz="1400">
              <a:latin typeface="Trebuchet MS"/>
              <a:cs typeface="Trebuchet MS"/>
            </a:endParaRPr>
          </a:p>
          <a:p>
            <a:pPr marL="12700" marR="43942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mercy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given;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Angels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beckon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352" y="1641487"/>
            <a:ext cx="1947545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Nearer,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 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28575" algn="just">
              <a:lnSpc>
                <a:spcPct val="100000"/>
              </a:lnSpc>
              <a:spcBef>
                <a:spcPts val="5"/>
              </a:spcBef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4.Then,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waking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thoughts</a:t>
            </a:r>
            <a:endParaRPr sz="1400">
              <a:latin typeface="Trebuchet MS"/>
              <a:cs typeface="Trebuchet MS"/>
            </a:endParaRPr>
          </a:p>
          <a:p>
            <a:pPr marL="12700" marR="370205" algn="just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Bright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praise, 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Out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stony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griefs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Bethel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I'll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raise;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So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woes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Nearer,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 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Thee,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Thee!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352" y="4201807"/>
            <a:ext cx="1490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5.Or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joyful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wing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Cleaving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sky,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1352" y="4628527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6570" algn="l"/>
                <a:tab pos="1137285" algn="l"/>
                <a:tab pos="1584960" algn="l"/>
              </a:tabLst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Sun,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moon,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	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ars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forgot,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Upwards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fly,</a:t>
            </a:r>
            <a:endParaRPr sz="1400">
              <a:latin typeface="Trebuchet MS"/>
              <a:cs typeface="Trebuchet MS"/>
            </a:endParaRPr>
          </a:p>
          <a:p>
            <a:pPr marL="12700" marR="203200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Still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song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be,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Nearer,my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God,to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Thee, 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Nearer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1352" y="6122047"/>
            <a:ext cx="1652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831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1.GiVE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wings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0075" y="593890"/>
            <a:ext cx="19373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faith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rise</a:t>
            </a:r>
            <a:endParaRPr sz="1400">
              <a:latin typeface="Trebuchet MS"/>
              <a:cs typeface="Trebuchet MS"/>
            </a:endParaRPr>
          </a:p>
          <a:p>
            <a:pPr marL="12700" marR="18415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Within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veil,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saints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above,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how</a:t>
            </a:r>
            <a:r>
              <a:rPr sz="1400" spc="-2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great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joys,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bright their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glories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be.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0075" y="1874049"/>
            <a:ext cx="19240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6395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2.Once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were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mourners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here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below,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poured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cries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tears;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wrestled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hard,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now,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sins,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doubts,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fears.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0075" y="3794290"/>
            <a:ext cx="1924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3.1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ask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them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whence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victory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came;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They,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united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breath,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Ascribe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conquest to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Lamb,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triumph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death.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075" y="5287810"/>
            <a:ext cx="192341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4.They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marked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foot-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steps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trod,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418465" algn="l"/>
                <a:tab pos="860425" algn="l"/>
                <a:tab pos="1584325" algn="l"/>
              </a:tabLst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	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z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eal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inspi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ed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their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breast;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075" y="6141249"/>
            <a:ext cx="1380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incarnate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8658" y="574687"/>
            <a:ext cx="18472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Possess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promised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rest.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08658" y="1001407"/>
            <a:ext cx="19234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7225" algn="l"/>
                <a:tab pos="1430655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Our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glorious	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Le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08658" y="1214767"/>
            <a:ext cx="1184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claims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8658" y="1428127"/>
            <a:ext cx="19240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own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pattern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given;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long cloud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witnesses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Show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same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path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heaven.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08658" y="2708287"/>
            <a:ext cx="192405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615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1.GUIDE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me,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great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Jehovah,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Pilgrim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barren 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land;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am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weak,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art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mighty;</a:t>
            </a:r>
            <a:endParaRPr sz="1400">
              <a:latin typeface="Trebuchet MS"/>
              <a:cs typeface="Trebuchet MS"/>
            </a:endParaRPr>
          </a:p>
          <a:p>
            <a:pPr marL="12700" marR="642620">
              <a:lnSpc>
                <a:spcPct val="100000"/>
              </a:lnSpc>
            </a:pP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Hold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powerful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hand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Bread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heaven!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Feed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evermore.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08658" y="5268607"/>
            <a:ext cx="192341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2.Open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crystal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fountain,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Whence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healing</a:t>
            </a:r>
            <a:r>
              <a:rPr sz="1400" spc="-20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stream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flow;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4940" y="6341338"/>
            <a:ext cx="325120" cy="325120"/>
            <a:chOff x="6654940" y="63413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54940" y="6341338"/>
              <a:ext cx="324827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0289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97509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93016" y="6445478"/>
            <a:ext cx="1116965" cy="125095"/>
            <a:chOff x="5493016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18327" y="64857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6274" y="6485775"/>
              <a:ext cx="272310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2161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2062" y="6486524"/>
              <a:ext cx="32423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8247" y="6486524"/>
              <a:ext cx="361352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9301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70729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41425" y="1701"/>
            <a:ext cx="631190" cy="7312025"/>
            <a:chOff x="7141425" y="1701"/>
            <a:chExt cx="631190" cy="7312025"/>
          </a:xfrm>
        </p:grpSpPr>
        <p:sp>
          <p:nvSpPr>
            <p:cNvPr id="15" name="object 15"/>
            <p:cNvSpPr/>
            <p:nvPr/>
          </p:nvSpPr>
          <p:spPr>
            <a:xfrm>
              <a:off x="7141425" y="973467"/>
              <a:ext cx="57988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41425" y="1701"/>
              <a:ext cx="630974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1425" y="2906395"/>
              <a:ext cx="57988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41425" y="1514678"/>
              <a:ext cx="630974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1425" y="4839347"/>
              <a:ext cx="57988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1425" y="3447631"/>
              <a:ext cx="630974" cy="24741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1425" y="6772287"/>
              <a:ext cx="57988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1425" y="5380570"/>
              <a:ext cx="630974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4132" y="574687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fiery,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cloudy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pillar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Lead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journey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Strong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Deliverer!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521334" algn="l"/>
                <a:tab pos="879475" algn="l"/>
                <a:tab pos="1225550" algn="l"/>
                <a:tab pos="1659255" algn="l"/>
              </a:tabLst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	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till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help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shield.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4132" y="2068207"/>
            <a:ext cx="192405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3.When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tread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verge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Jordan,</a:t>
            </a:r>
            <a:endParaRPr sz="1400">
              <a:latin typeface="Trebuchet MS"/>
              <a:cs typeface="Trebuchet MS"/>
            </a:endParaRPr>
          </a:p>
          <a:p>
            <a:pPr marL="12700" marR="494030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Bid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anxious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fears  subside;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Death of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deaths,and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hell's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destruction,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Land me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safe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Canaan's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side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Songs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praises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give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3820" y="4628527"/>
            <a:ext cx="8636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160" algn="l"/>
              </a:tabLst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	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Israel's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132" y="4415167"/>
            <a:ext cx="10731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 608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1.CAPTAIN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host,and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Guide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4132" y="5055247"/>
            <a:ext cx="19234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seek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land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above,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132" y="5481967"/>
            <a:ext cx="19240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9300" algn="l"/>
              </a:tabLst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Beneath	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shadow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abide,</a:t>
            </a:r>
            <a:endParaRPr sz="1400">
              <a:latin typeface="Trebuchet MS"/>
              <a:cs typeface="Trebuchet MS"/>
            </a:endParaRPr>
          </a:p>
          <a:p>
            <a:pPr marL="12700" marR="713105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cloud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protecting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love;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strength,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grace;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0140" y="574687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rule,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word; </a:t>
            </a:r>
            <a:r>
              <a:rPr sz="1400" spc="2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end,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glory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Lord.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0140" y="1428127"/>
            <a:ext cx="192405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2.By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Thine unerring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Spirit 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led,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desert 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stray;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full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direction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need,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Nor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miss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providential 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way;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far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danger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 </a:t>
            </a:r>
            <a:r>
              <a:rPr sz="1400" spc="-175" dirty="0">
                <a:solidFill>
                  <a:srgbClr val="231F20"/>
                </a:solidFill>
                <a:latin typeface="Trebuchet MS"/>
                <a:cs typeface="Trebuchet MS"/>
              </a:rPr>
              <a:t>fear,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love,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almighty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love,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near.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140" y="4201807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976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1.NOW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labourer's</a:t>
            </a:r>
            <a:r>
              <a:rPr sz="14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task  is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o'er,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battle-day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past;  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upon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farther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shore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140" y="5481967"/>
            <a:ext cx="192341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9445" algn="l"/>
                <a:tab pos="925194" algn="l"/>
                <a:tab pos="1350645" algn="l"/>
              </a:tabLst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Lands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voyager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last.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gr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cious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keeping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Leave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servant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sleeping.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6147" y="593890"/>
            <a:ext cx="192341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2857"/>
              <a:buAutoNum type="arabicPeriod" startAt="2"/>
              <a:tabLst>
                <a:tab pos="133985" algn="l"/>
              </a:tabLst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tears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earth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dried;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hidden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things are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clear;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tried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juster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Judge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than</a:t>
            </a: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here.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33350" indent="-121285">
              <a:lnSpc>
                <a:spcPct val="100000"/>
              </a:lnSpc>
              <a:spcBef>
                <a:spcPts val="5"/>
              </a:spcBef>
              <a:buSzPct val="92857"/>
              <a:buAutoNum type="arabicPeriod" startAt="3"/>
              <a:tabLst>
                <a:tab pos="133985" algn="l"/>
                <a:tab pos="769620" algn="l"/>
                <a:tab pos="1211580" algn="l"/>
              </a:tabLst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Shephe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d,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6147" y="2514130"/>
            <a:ext cx="1019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bringing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home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26147" y="2727490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Many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lamb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forlorn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strayed,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Shelters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each,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more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roam,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Where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wolf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ne'er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Invade.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26147" y="4221010"/>
            <a:ext cx="19240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2857"/>
              <a:buAutoNum type="arabicPeriod" startAt="4"/>
              <a:tabLst>
                <a:tab pos="133985" algn="l"/>
              </a:tabLst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There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penitents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turn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Cross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dying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eyes</a:t>
            </a:r>
            <a:endParaRPr sz="1400">
              <a:latin typeface="Trebuchet MS"/>
              <a:cs typeface="Trebuchet MS"/>
            </a:endParaRPr>
          </a:p>
          <a:p>
            <a:pPr marL="12700" marR="16764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Jesus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learn  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feet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paradise.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2857"/>
              <a:buAutoNum type="arabicPeriod" startAt="5"/>
              <a:tabLst>
                <a:tab pos="133985" algn="l"/>
                <a:tab pos="743585" algn="l"/>
                <a:tab pos="1115695" algn="l"/>
                <a:tab pos="1684020" algn="l"/>
              </a:tabLst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mo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the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powers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hell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4472" y="6341339"/>
            <a:ext cx="325120" cy="325120"/>
            <a:chOff x="6624472" y="6341339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24472" y="6341339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979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83" y="0"/>
                  </a:moveTo>
                  <a:lnTo>
                    <a:pt x="93756" y="6989"/>
                  </a:lnTo>
                  <a:lnTo>
                    <a:pt x="56125" y="26450"/>
                  </a:lnTo>
                  <a:lnTo>
                    <a:pt x="26450" y="56125"/>
                  </a:lnTo>
                  <a:lnTo>
                    <a:pt x="6989" y="93756"/>
                  </a:lnTo>
                  <a:lnTo>
                    <a:pt x="0" y="137083"/>
                  </a:lnTo>
                  <a:lnTo>
                    <a:pt x="6989" y="180409"/>
                  </a:lnTo>
                  <a:lnTo>
                    <a:pt x="26450" y="218037"/>
                  </a:lnTo>
                  <a:lnTo>
                    <a:pt x="56125" y="247708"/>
                  </a:lnTo>
                  <a:lnTo>
                    <a:pt x="93756" y="267167"/>
                  </a:lnTo>
                  <a:lnTo>
                    <a:pt x="137083" y="274154"/>
                  </a:lnTo>
                  <a:lnTo>
                    <a:pt x="180409" y="267167"/>
                  </a:lnTo>
                  <a:lnTo>
                    <a:pt x="218037" y="247708"/>
                  </a:lnTo>
                  <a:lnTo>
                    <a:pt x="247708" y="218037"/>
                  </a:lnTo>
                  <a:lnTo>
                    <a:pt x="267167" y="180409"/>
                  </a:lnTo>
                  <a:lnTo>
                    <a:pt x="274154" y="137083"/>
                  </a:lnTo>
                  <a:lnTo>
                    <a:pt x="267167" y="93756"/>
                  </a:lnTo>
                  <a:lnTo>
                    <a:pt x="247708" y="56125"/>
                  </a:lnTo>
                  <a:lnTo>
                    <a:pt x="218037" y="26450"/>
                  </a:lnTo>
                  <a:lnTo>
                    <a:pt x="180409" y="6989"/>
                  </a:lnTo>
                  <a:lnTo>
                    <a:pt x="13708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67017" y="6359349"/>
            <a:ext cx="24066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32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62536" y="6445478"/>
            <a:ext cx="1116965" cy="125095"/>
            <a:chOff x="5462536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487847" y="64857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5794" y="6485775"/>
              <a:ext cx="27232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1694" y="64865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61595" y="6486524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7767" y="64865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6253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40249" y="6447187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11796" y="1701"/>
            <a:ext cx="635635" cy="7312025"/>
            <a:chOff x="7111796" y="1701"/>
            <a:chExt cx="635635" cy="7312025"/>
          </a:xfrm>
        </p:grpSpPr>
        <p:sp>
          <p:nvSpPr>
            <p:cNvPr id="15" name="object 15"/>
            <p:cNvSpPr/>
            <p:nvPr/>
          </p:nvSpPr>
          <p:spPr>
            <a:xfrm>
              <a:off x="7111796" y="973467"/>
              <a:ext cx="57962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1796" y="1701"/>
              <a:ext cx="635203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1796" y="2906395"/>
              <a:ext cx="57962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1796" y="1514678"/>
              <a:ext cx="635203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11796" y="4839347"/>
              <a:ext cx="57962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11796" y="3447631"/>
              <a:ext cx="635203" cy="24741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1796" y="6772288"/>
              <a:ext cx="57962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11796" y="5380571"/>
              <a:ext cx="635203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8135" y="593941"/>
            <a:ext cx="192405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prevail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mar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their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peace;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Christ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Lord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shall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guard  them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well,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363220" algn="l"/>
                <a:tab pos="808990" algn="l"/>
                <a:tab pos="1244600" algn="l"/>
                <a:tab pos="1584325" algn="l"/>
              </a:tabLst>
            </a:pP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He	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	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died	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their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release.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8135" y="2087460"/>
            <a:ext cx="192405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6.Earth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earth,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dust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dust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Calmly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now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words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say;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Left</a:t>
            </a:r>
            <a:r>
              <a:rPr sz="1400" spc="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behind,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wait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trust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resurrection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95" dirty="0">
                <a:solidFill>
                  <a:srgbClr val="231F20"/>
                </a:solidFill>
                <a:latin typeface="Trebuchet MS"/>
                <a:cs typeface="Trebuchet MS"/>
              </a:rPr>
              <a:t>day.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8135" y="3794340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80" dirty="0">
                <a:solidFill>
                  <a:srgbClr val="231F20"/>
                </a:solidFill>
                <a:latin typeface="Trebuchet MS"/>
                <a:cs typeface="Trebuchet MS"/>
              </a:rPr>
              <a:t>MHB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948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1.ABIDE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me;fast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falls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eventide;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8135" y="4434420"/>
            <a:ext cx="192341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8950" algn="l"/>
                <a:tab pos="1296035" algn="l"/>
              </a:tabLst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The	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darkness	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deepens;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abide!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135" y="4861140"/>
            <a:ext cx="19240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helpers </a:t>
            </a: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fail,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comforts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flee,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Help of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helpless, 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abide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8135" y="5927940"/>
            <a:ext cx="19227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2.Swift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Its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close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ebbs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out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life's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little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day;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Earth's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joys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grow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dim,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30048" y="586828"/>
            <a:ext cx="1923414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glories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pass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away;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Change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decay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all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around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see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changest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not,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abide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73380" algn="l"/>
                <a:tab pos="871219" algn="l"/>
                <a:tab pos="1282700" algn="l"/>
              </a:tabLst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3.1	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need	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esence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0048" y="2080348"/>
            <a:ext cx="1354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every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passing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hour;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30048" y="2293708"/>
            <a:ext cx="19450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What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grace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can</a:t>
            </a:r>
            <a:r>
              <a:rPr sz="14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foil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tempter's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power?</a:t>
            </a:r>
            <a:endParaRPr sz="1400">
              <a:latin typeface="Trebuchet MS"/>
              <a:cs typeface="Trebuchet MS"/>
            </a:endParaRPr>
          </a:p>
          <a:p>
            <a:pPr marL="12700" marR="26034">
              <a:lnSpc>
                <a:spcPct val="100000"/>
              </a:lnSpc>
            </a:pP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like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Thyself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guide  and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stay can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be?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cloud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sunshine,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abide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2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30048" y="3787228"/>
            <a:ext cx="19240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4.1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fear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foe,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Thee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hand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bless;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Ills</a:t>
            </a:r>
            <a:r>
              <a:rPr sz="14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have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weight,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tears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no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bitterness;</a:t>
            </a:r>
            <a:endParaRPr sz="1400">
              <a:latin typeface="Trebuchet MS"/>
              <a:cs typeface="Trebuchet MS"/>
            </a:endParaRPr>
          </a:p>
          <a:p>
            <a:pPr marL="12700" marR="5715">
              <a:lnSpc>
                <a:spcPct val="100000"/>
              </a:lnSpc>
              <a:tabLst>
                <a:tab pos="662305" algn="l"/>
                <a:tab pos="906144" algn="l"/>
                <a:tab pos="1546225" algn="l"/>
              </a:tabLst>
            </a:pP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Whe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th's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ting?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where,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grave,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thy</a:t>
            </a:r>
            <a:r>
              <a:rPr sz="14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victory?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triumph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still.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abide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me.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30048" y="5707468"/>
            <a:ext cx="1923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12140" algn="l"/>
                <a:tab pos="1116330" algn="l"/>
                <a:tab pos="1510030" algn="l"/>
              </a:tabLst>
            </a:pP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5.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Hold	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Thou	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y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400" spc="5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oss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closing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eyes;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Shine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through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gloom,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02231" y="593941"/>
            <a:ext cx="192341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point 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skies;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Heaven's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morning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breaks,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earth's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vain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shadows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flee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life.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death, </a:t>
            </a:r>
            <a:r>
              <a:rPr sz="1400" spc="175" dirty="0">
                <a:solidFill>
                  <a:srgbClr val="231F20"/>
                </a:solidFill>
                <a:latin typeface="Trebuchet MS"/>
                <a:cs typeface="Trebuchet MS"/>
              </a:rPr>
              <a:t>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Lord,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abide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180" y="0"/>
            <a:ext cx="2932798" cy="137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75284" y="6341338"/>
            <a:ext cx="325120" cy="325120"/>
            <a:chOff x="6675284" y="6341338"/>
            <a:chExt cx="325120" cy="325120"/>
          </a:xfrm>
        </p:grpSpPr>
        <p:sp>
          <p:nvSpPr>
            <p:cNvPr id="4" name="object 4"/>
            <p:cNvSpPr/>
            <p:nvPr/>
          </p:nvSpPr>
          <p:spPr>
            <a:xfrm>
              <a:off x="6675284" y="6341338"/>
              <a:ext cx="324802" cy="3248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0596" y="63666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83" y="0"/>
                  </a:moveTo>
                  <a:lnTo>
                    <a:pt x="93756" y="6989"/>
                  </a:lnTo>
                  <a:lnTo>
                    <a:pt x="56125" y="26450"/>
                  </a:lnTo>
                  <a:lnTo>
                    <a:pt x="26450" y="56125"/>
                  </a:lnTo>
                  <a:lnTo>
                    <a:pt x="6989" y="93756"/>
                  </a:lnTo>
                  <a:lnTo>
                    <a:pt x="0" y="137083"/>
                  </a:lnTo>
                  <a:lnTo>
                    <a:pt x="6989" y="180409"/>
                  </a:lnTo>
                  <a:lnTo>
                    <a:pt x="26450" y="218037"/>
                  </a:lnTo>
                  <a:lnTo>
                    <a:pt x="56125" y="247708"/>
                  </a:lnTo>
                  <a:lnTo>
                    <a:pt x="93756" y="267167"/>
                  </a:lnTo>
                  <a:lnTo>
                    <a:pt x="137083" y="274154"/>
                  </a:lnTo>
                  <a:lnTo>
                    <a:pt x="180409" y="267167"/>
                  </a:lnTo>
                  <a:lnTo>
                    <a:pt x="218037" y="247708"/>
                  </a:lnTo>
                  <a:lnTo>
                    <a:pt x="247708" y="218037"/>
                  </a:lnTo>
                  <a:lnTo>
                    <a:pt x="267167" y="180409"/>
                  </a:lnTo>
                  <a:lnTo>
                    <a:pt x="274154" y="137083"/>
                  </a:lnTo>
                  <a:lnTo>
                    <a:pt x="267167" y="93756"/>
                  </a:lnTo>
                  <a:lnTo>
                    <a:pt x="247708" y="56125"/>
                  </a:lnTo>
                  <a:lnTo>
                    <a:pt x="218037" y="26450"/>
                  </a:lnTo>
                  <a:lnTo>
                    <a:pt x="180409" y="6989"/>
                  </a:lnTo>
                  <a:lnTo>
                    <a:pt x="13708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13336" y="6445478"/>
            <a:ext cx="1116965" cy="125095"/>
            <a:chOff x="5513336" y="6445478"/>
            <a:chExt cx="1116965" cy="125095"/>
          </a:xfrm>
        </p:grpSpPr>
        <p:sp>
          <p:nvSpPr>
            <p:cNvPr id="7" name="object 7"/>
            <p:cNvSpPr/>
            <p:nvPr/>
          </p:nvSpPr>
          <p:spPr>
            <a:xfrm>
              <a:off x="5538647" y="6485775"/>
              <a:ext cx="342874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06594" y="6485775"/>
              <a:ext cx="272310" cy="584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2494" y="6486524"/>
              <a:ext cx="6261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2395" y="6486525"/>
              <a:ext cx="32410" cy="56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8567" y="6486524"/>
              <a:ext cx="361365" cy="5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3336" y="64454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4" name="object 14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0" y="0"/>
            <a:ext cx="3981589" cy="18204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3705" y="718446"/>
            <a:ext cx="271462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310" dirty="0">
                <a:solidFill>
                  <a:srgbClr val="FFFFFF"/>
                </a:solidFill>
                <a:latin typeface="Times New Roman"/>
                <a:cs typeface="Times New Roman"/>
              </a:rPr>
              <a:t>MEMORIES</a:t>
            </a:r>
            <a:r>
              <a:rPr sz="18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Times New Roman"/>
                <a:cs typeface="Times New Roman"/>
              </a:rPr>
              <a:t>SHARED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55927" y="1004062"/>
            <a:ext cx="678815" cy="286385"/>
            <a:chOff x="1655927" y="1004062"/>
            <a:chExt cx="678815" cy="286385"/>
          </a:xfrm>
        </p:grpSpPr>
        <p:sp>
          <p:nvSpPr>
            <p:cNvPr id="25" name="object 25"/>
            <p:cNvSpPr/>
            <p:nvPr/>
          </p:nvSpPr>
          <p:spPr>
            <a:xfrm>
              <a:off x="1655927" y="1004062"/>
              <a:ext cx="673142" cy="2858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6337" y="1202525"/>
              <a:ext cx="37820" cy="104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28181" y="1096389"/>
            <a:ext cx="4035425" cy="5571490"/>
            <a:chOff x="628181" y="1096389"/>
            <a:chExt cx="4035425" cy="5571490"/>
          </a:xfrm>
        </p:grpSpPr>
        <p:sp>
          <p:nvSpPr>
            <p:cNvPr id="28" name="object 28"/>
            <p:cNvSpPr/>
            <p:nvPr/>
          </p:nvSpPr>
          <p:spPr>
            <a:xfrm>
              <a:off x="2218766" y="1096389"/>
              <a:ext cx="135763" cy="11755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181" y="1639100"/>
              <a:ext cx="1856980" cy="273648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1386" y="4097019"/>
              <a:ext cx="2102053" cy="25704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8181" y="4419079"/>
              <a:ext cx="1856980" cy="223149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50159" y="1628152"/>
              <a:ext cx="2108200" cy="237234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733290" y="3718862"/>
            <a:ext cx="2296960" cy="23639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24400" y="623862"/>
            <a:ext cx="2326487" cy="30147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33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0139" y="6354038"/>
            <a:ext cx="325120" cy="325120"/>
            <a:chOff x="6750139" y="63540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50139" y="6354038"/>
              <a:ext cx="324815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75475" y="63793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613514" y="6498475"/>
            <a:ext cx="1091565" cy="59055"/>
            <a:chOff x="5613514" y="6498475"/>
            <a:chExt cx="1091565" cy="59055"/>
          </a:xfrm>
        </p:grpSpPr>
        <p:sp>
          <p:nvSpPr>
            <p:cNvPr id="6" name="object 6"/>
            <p:cNvSpPr/>
            <p:nvPr/>
          </p:nvSpPr>
          <p:spPr>
            <a:xfrm>
              <a:off x="5613514" y="64984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81458" y="6498475"/>
              <a:ext cx="272301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7348" y="6499225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7249" y="64992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43421" y="64992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8759" y="637540"/>
            <a:ext cx="6443345" cy="6061075"/>
            <a:chOff x="638759" y="637540"/>
            <a:chExt cx="6443345" cy="6061075"/>
          </a:xfrm>
        </p:grpSpPr>
        <p:sp>
          <p:nvSpPr>
            <p:cNvPr id="12" name="object 12"/>
            <p:cNvSpPr/>
            <p:nvPr/>
          </p:nvSpPr>
          <p:spPr>
            <a:xfrm>
              <a:off x="638759" y="637540"/>
              <a:ext cx="2160168" cy="2160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65120" y="643572"/>
              <a:ext cx="4216400" cy="30217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813" y="2831134"/>
              <a:ext cx="2185670" cy="18665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9712" y="4727994"/>
              <a:ext cx="2181147" cy="19702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8190" y="64581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5440" y="3716019"/>
              <a:ext cx="4196067" cy="292604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37196" y="1702"/>
            <a:ext cx="635635" cy="7312025"/>
            <a:chOff x="7137196" y="1702"/>
            <a:chExt cx="635635" cy="7312025"/>
          </a:xfrm>
        </p:grpSpPr>
        <p:sp>
          <p:nvSpPr>
            <p:cNvPr id="19" name="object 19"/>
            <p:cNvSpPr/>
            <p:nvPr/>
          </p:nvSpPr>
          <p:spPr>
            <a:xfrm>
              <a:off x="7137196" y="973467"/>
              <a:ext cx="57975" cy="54121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7196" y="1702"/>
              <a:ext cx="635203" cy="20542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7196" y="2906395"/>
              <a:ext cx="57975" cy="54123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7196" y="1514678"/>
              <a:ext cx="635203" cy="24741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7196" y="4839347"/>
              <a:ext cx="57975" cy="5412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7196" y="3447630"/>
              <a:ext cx="635203" cy="24741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37196" y="6772288"/>
              <a:ext cx="57975" cy="541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37196" y="5380571"/>
              <a:ext cx="635203" cy="19329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34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95185" y="6354038"/>
            <a:ext cx="325120" cy="325120"/>
            <a:chOff x="6695185" y="63540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95185" y="63540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0509" y="63793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33237" y="6458178"/>
            <a:ext cx="1116965" cy="125095"/>
            <a:chOff x="5533237" y="64581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58548" y="6498475"/>
              <a:ext cx="342874" cy="5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6493" y="6498475"/>
              <a:ext cx="272300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2382" y="64992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2283" y="64992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88455" y="6499224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3237" y="64581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8454" y="1702"/>
            <a:ext cx="634365" cy="7312025"/>
            <a:chOff x="7138454" y="1702"/>
            <a:chExt cx="634365" cy="7312025"/>
          </a:xfrm>
        </p:grpSpPr>
        <p:sp>
          <p:nvSpPr>
            <p:cNvPr id="13" name="object 13"/>
            <p:cNvSpPr/>
            <p:nvPr/>
          </p:nvSpPr>
          <p:spPr>
            <a:xfrm>
              <a:off x="7138454" y="973467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8454" y="1702"/>
              <a:ext cx="633946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8454" y="2906394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8454" y="1514678"/>
              <a:ext cx="633946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454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8454" y="3447631"/>
              <a:ext cx="633946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8454" y="6772288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8454" y="5380571"/>
              <a:ext cx="633945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46977" y="2815666"/>
            <a:ext cx="1765300" cy="3872229"/>
            <a:chOff x="646977" y="2815666"/>
            <a:chExt cx="1765300" cy="3872229"/>
          </a:xfrm>
        </p:grpSpPr>
        <p:sp>
          <p:nvSpPr>
            <p:cNvPr id="22" name="object 22"/>
            <p:cNvSpPr/>
            <p:nvPr/>
          </p:nvSpPr>
          <p:spPr>
            <a:xfrm>
              <a:off x="647788" y="4862436"/>
              <a:ext cx="1764131" cy="18253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977" y="2815666"/>
              <a:ext cx="1761501" cy="20091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2477401" y="622452"/>
            <a:ext cx="2529814" cy="25508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064759" y="643585"/>
            <a:ext cx="1955800" cy="5668645"/>
            <a:chOff x="5064759" y="643585"/>
            <a:chExt cx="1955800" cy="5668645"/>
          </a:xfrm>
        </p:grpSpPr>
        <p:sp>
          <p:nvSpPr>
            <p:cNvPr id="26" name="object 26"/>
            <p:cNvSpPr/>
            <p:nvPr/>
          </p:nvSpPr>
          <p:spPr>
            <a:xfrm>
              <a:off x="5069839" y="643585"/>
              <a:ext cx="1950707" cy="23164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4759" y="2979407"/>
              <a:ext cx="1954517" cy="33324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642335" y="653097"/>
            <a:ext cx="1771655" cy="21151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3314" y="3221621"/>
            <a:ext cx="2525725" cy="34230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35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5506" y="6354038"/>
            <a:ext cx="325120" cy="325120"/>
            <a:chOff x="6715506" y="63540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15506" y="6354038"/>
              <a:ext cx="324789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40817" y="63793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53557" y="6458178"/>
            <a:ext cx="1116965" cy="125095"/>
            <a:chOff x="5553557" y="64581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78855" y="64984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6800" y="6498475"/>
              <a:ext cx="272313" cy="58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2702" y="6499225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52603" y="649922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8775" y="6499224"/>
              <a:ext cx="361366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53557" y="6458178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3386" y="1701"/>
            <a:ext cx="635635" cy="7312025"/>
            <a:chOff x="7133386" y="1701"/>
            <a:chExt cx="635635" cy="7312025"/>
          </a:xfrm>
        </p:grpSpPr>
        <p:sp>
          <p:nvSpPr>
            <p:cNvPr id="13" name="object 13"/>
            <p:cNvSpPr/>
            <p:nvPr/>
          </p:nvSpPr>
          <p:spPr>
            <a:xfrm>
              <a:off x="7133386" y="973468"/>
              <a:ext cx="57975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3386" y="1701"/>
              <a:ext cx="635190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3386" y="2906395"/>
              <a:ext cx="57975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3386" y="1514678"/>
              <a:ext cx="635190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3386" y="4839347"/>
              <a:ext cx="57975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3386" y="3447631"/>
              <a:ext cx="635190" cy="24741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3386" y="6772287"/>
              <a:ext cx="57975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3386" y="5380571"/>
              <a:ext cx="635190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3740" y="1235125"/>
            <a:ext cx="6344920" cy="4845050"/>
            <a:chOff x="713740" y="1235125"/>
            <a:chExt cx="6344920" cy="4845050"/>
          </a:xfrm>
        </p:grpSpPr>
        <p:sp>
          <p:nvSpPr>
            <p:cNvPr id="22" name="object 22"/>
            <p:cNvSpPr/>
            <p:nvPr/>
          </p:nvSpPr>
          <p:spPr>
            <a:xfrm>
              <a:off x="3920134" y="1269043"/>
              <a:ext cx="3138525" cy="4811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740" y="1235125"/>
              <a:ext cx="3162007" cy="48418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9613" y="6354038"/>
            <a:ext cx="325120" cy="325120"/>
            <a:chOff x="6659613" y="6354038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659613" y="6354038"/>
              <a:ext cx="324802" cy="3248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950" y="6379367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9"/>
                  </a:lnTo>
                  <a:lnTo>
                    <a:pt x="56117" y="26450"/>
                  </a:lnTo>
                  <a:lnTo>
                    <a:pt x="26446" y="56125"/>
                  </a:lnTo>
                  <a:lnTo>
                    <a:pt x="6987" y="93756"/>
                  </a:lnTo>
                  <a:lnTo>
                    <a:pt x="0" y="137083"/>
                  </a:lnTo>
                  <a:lnTo>
                    <a:pt x="6987" y="180409"/>
                  </a:lnTo>
                  <a:lnTo>
                    <a:pt x="26446" y="218037"/>
                  </a:lnTo>
                  <a:lnTo>
                    <a:pt x="56117" y="247708"/>
                  </a:lnTo>
                  <a:lnTo>
                    <a:pt x="93745" y="267167"/>
                  </a:lnTo>
                  <a:lnTo>
                    <a:pt x="137071" y="274154"/>
                  </a:lnTo>
                  <a:lnTo>
                    <a:pt x="180397" y="267167"/>
                  </a:lnTo>
                  <a:lnTo>
                    <a:pt x="218024" y="247708"/>
                  </a:lnTo>
                  <a:lnTo>
                    <a:pt x="247696" y="218037"/>
                  </a:lnTo>
                  <a:lnTo>
                    <a:pt x="267154" y="180409"/>
                  </a:lnTo>
                  <a:lnTo>
                    <a:pt x="274142" y="137083"/>
                  </a:lnTo>
                  <a:lnTo>
                    <a:pt x="267154" y="93756"/>
                  </a:lnTo>
                  <a:lnTo>
                    <a:pt x="247696" y="56125"/>
                  </a:lnTo>
                  <a:lnTo>
                    <a:pt x="218024" y="26450"/>
                  </a:lnTo>
                  <a:lnTo>
                    <a:pt x="180397" y="6989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97664" y="6458178"/>
            <a:ext cx="1116965" cy="125095"/>
            <a:chOff x="5497664" y="6458178"/>
            <a:chExt cx="1116965" cy="125095"/>
          </a:xfrm>
        </p:grpSpPr>
        <p:sp>
          <p:nvSpPr>
            <p:cNvPr id="6" name="object 6"/>
            <p:cNvSpPr/>
            <p:nvPr/>
          </p:nvSpPr>
          <p:spPr>
            <a:xfrm>
              <a:off x="5522988" y="6498475"/>
              <a:ext cx="342874" cy="5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0933" y="6498475"/>
              <a:ext cx="272313" cy="5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6835" y="6499224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6723" y="6499225"/>
              <a:ext cx="32423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52908" y="6499224"/>
              <a:ext cx="361352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7664" y="6458178"/>
              <a:ext cx="5080" cy="125095"/>
            </a:xfrm>
            <a:custGeom>
              <a:avLst/>
              <a:gdLst/>
              <a:ahLst/>
              <a:cxnLst/>
              <a:rect l="l" t="t" r="r" b="b"/>
              <a:pathLst>
                <a:path w="5079" h="125095">
                  <a:moveTo>
                    <a:pt x="4457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57" y="12509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39342" y="1702"/>
            <a:ext cx="633095" cy="7312025"/>
            <a:chOff x="7139342" y="1702"/>
            <a:chExt cx="633095" cy="7312025"/>
          </a:xfrm>
        </p:grpSpPr>
        <p:sp>
          <p:nvSpPr>
            <p:cNvPr id="13" name="object 13"/>
            <p:cNvSpPr/>
            <p:nvPr/>
          </p:nvSpPr>
          <p:spPr>
            <a:xfrm>
              <a:off x="7139342" y="973467"/>
              <a:ext cx="57962" cy="5412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39342" y="1702"/>
              <a:ext cx="633057" cy="20542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39342" y="2906395"/>
              <a:ext cx="57962" cy="5412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39342" y="1514678"/>
              <a:ext cx="633057" cy="2474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9342" y="4839347"/>
              <a:ext cx="57962" cy="5412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9342" y="3447630"/>
              <a:ext cx="633057" cy="2474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9342" y="6772288"/>
              <a:ext cx="57962" cy="5412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39342" y="5380571"/>
              <a:ext cx="633056" cy="1932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87057" y="5006009"/>
            <a:ext cx="2265184" cy="16988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9523" y="4370273"/>
            <a:ext cx="3942511" cy="18810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843" y="3642867"/>
            <a:ext cx="2271398" cy="12797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720" y="606107"/>
            <a:ext cx="2283394" cy="13564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0834" y="2082139"/>
            <a:ext cx="2271407" cy="14929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9950" y="669213"/>
            <a:ext cx="4117759" cy="36110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37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5220" y="635012"/>
            <a:ext cx="1685556" cy="2499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6925" y="966355"/>
            <a:ext cx="57975" cy="54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6924" y="0"/>
            <a:ext cx="625475" cy="2048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6925" y="2899309"/>
            <a:ext cx="57975" cy="541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46925" y="1507591"/>
            <a:ext cx="625475" cy="2474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6925" y="4832248"/>
            <a:ext cx="57975" cy="541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6925" y="6765188"/>
            <a:ext cx="57975" cy="5412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146925" y="3440531"/>
            <a:ext cx="625475" cy="3865879"/>
            <a:chOff x="7146925" y="3440531"/>
            <a:chExt cx="625475" cy="3865879"/>
          </a:xfrm>
        </p:grpSpPr>
        <p:sp>
          <p:nvSpPr>
            <p:cNvPr id="10" name="object 10"/>
            <p:cNvSpPr/>
            <p:nvPr/>
          </p:nvSpPr>
          <p:spPr>
            <a:xfrm>
              <a:off x="7146925" y="3440531"/>
              <a:ext cx="625475" cy="24741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6925" y="5373459"/>
              <a:ext cx="625475" cy="19329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376545" y="639292"/>
            <a:ext cx="1674837" cy="2490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10558" y="637317"/>
            <a:ext cx="2962275" cy="6019165"/>
            <a:chOff x="610558" y="637317"/>
            <a:chExt cx="2962275" cy="6019165"/>
          </a:xfrm>
        </p:grpSpPr>
        <p:sp>
          <p:nvSpPr>
            <p:cNvPr id="14" name="object 14"/>
            <p:cNvSpPr/>
            <p:nvPr/>
          </p:nvSpPr>
          <p:spPr>
            <a:xfrm>
              <a:off x="612140" y="638898"/>
              <a:ext cx="2959087" cy="60154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140" y="638898"/>
              <a:ext cx="2959100" cy="6015990"/>
            </a:xfrm>
            <a:custGeom>
              <a:avLst/>
              <a:gdLst/>
              <a:ahLst/>
              <a:cxnLst/>
              <a:rect l="l" t="t" r="r" b="b"/>
              <a:pathLst>
                <a:path w="2959100" h="6015990">
                  <a:moveTo>
                    <a:pt x="2959100" y="6015443"/>
                  </a:moveTo>
                  <a:lnTo>
                    <a:pt x="0" y="6015443"/>
                  </a:lnTo>
                  <a:lnTo>
                    <a:pt x="0" y="0"/>
                  </a:lnTo>
                  <a:lnTo>
                    <a:pt x="2959100" y="0"/>
                  </a:lnTo>
                  <a:lnTo>
                    <a:pt x="2959100" y="6015443"/>
                  </a:lnTo>
                  <a:close/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662679" y="3182747"/>
            <a:ext cx="3425609" cy="2673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723786" y="6342532"/>
            <a:ext cx="325120" cy="325120"/>
            <a:chOff x="6723786" y="6342532"/>
            <a:chExt cx="325120" cy="325120"/>
          </a:xfrm>
        </p:grpSpPr>
        <p:sp>
          <p:nvSpPr>
            <p:cNvPr id="18" name="object 18"/>
            <p:cNvSpPr/>
            <p:nvPr/>
          </p:nvSpPr>
          <p:spPr>
            <a:xfrm>
              <a:off x="6723786" y="6342532"/>
              <a:ext cx="324815" cy="3248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9122" y="6367871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561850" y="6446672"/>
            <a:ext cx="1116965" cy="125095"/>
            <a:chOff x="5561850" y="6446672"/>
            <a:chExt cx="1116965" cy="125095"/>
          </a:xfrm>
        </p:grpSpPr>
        <p:sp>
          <p:nvSpPr>
            <p:cNvPr id="21" name="object 21"/>
            <p:cNvSpPr/>
            <p:nvPr/>
          </p:nvSpPr>
          <p:spPr>
            <a:xfrm>
              <a:off x="5587162" y="6486969"/>
              <a:ext cx="342874" cy="584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55108" y="6486969"/>
              <a:ext cx="272310" cy="584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0995" y="6487705"/>
              <a:ext cx="6261" cy="569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60909" y="6487718"/>
              <a:ext cx="32397" cy="569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7081" y="6487718"/>
              <a:ext cx="361365" cy="577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61850" y="6446672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38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9759" y="0"/>
            <a:ext cx="7152640" cy="7277100"/>
            <a:chOff x="619759" y="0"/>
            <a:chExt cx="7152640" cy="7277100"/>
          </a:xfrm>
        </p:grpSpPr>
        <p:sp>
          <p:nvSpPr>
            <p:cNvPr id="3" name="object 3"/>
            <p:cNvSpPr/>
            <p:nvPr/>
          </p:nvSpPr>
          <p:spPr>
            <a:xfrm>
              <a:off x="1396660" y="0"/>
              <a:ext cx="6375739" cy="7277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480" y="14757"/>
              <a:ext cx="629920" cy="1932939"/>
            </a:xfrm>
            <a:custGeom>
              <a:avLst/>
              <a:gdLst/>
              <a:ahLst/>
              <a:cxnLst/>
              <a:rect l="l" t="t" r="r" b="b"/>
              <a:pathLst>
                <a:path w="629920" h="1932939">
                  <a:moveTo>
                    <a:pt x="212610" y="1449705"/>
                  </a:moveTo>
                  <a:lnTo>
                    <a:pt x="206984" y="1401013"/>
                  </a:lnTo>
                  <a:lnTo>
                    <a:pt x="190957" y="1356283"/>
                  </a:lnTo>
                  <a:lnTo>
                    <a:pt x="165836" y="1316799"/>
                  </a:lnTo>
                  <a:lnTo>
                    <a:pt x="132892" y="1283855"/>
                  </a:lnTo>
                  <a:lnTo>
                    <a:pt x="93408" y="1258735"/>
                  </a:lnTo>
                  <a:lnTo>
                    <a:pt x="48679" y="1242707"/>
                  </a:lnTo>
                  <a:lnTo>
                    <a:pt x="0" y="1237081"/>
                  </a:lnTo>
                  <a:lnTo>
                    <a:pt x="0" y="1391716"/>
                  </a:lnTo>
                  <a:lnTo>
                    <a:pt x="22529" y="1396288"/>
                  </a:lnTo>
                  <a:lnTo>
                    <a:pt x="40957" y="1408734"/>
                  </a:lnTo>
                  <a:lnTo>
                    <a:pt x="53390" y="1427162"/>
                  </a:lnTo>
                  <a:lnTo>
                    <a:pt x="57962" y="1449705"/>
                  </a:lnTo>
                  <a:lnTo>
                    <a:pt x="57962" y="1932940"/>
                  </a:lnTo>
                  <a:lnTo>
                    <a:pt x="212610" y="1932940"/>
                  </a:lnTo>
                  <a:lnTo>
                    <a:pt x="212610" y="1449705"/>
                  </a:lnTo>
                  <a:close/>
                </a:path>
                <a:path w="629920" h="1932939">
                  <a:moveTo>
                    <a:pt x="212623" y="0"/>
                  </a:moveTo>
                  <a:lnTo>
                    <a:pt x="57975" y="0"/>
                  </a:lnTo>
                  <a:lnTo>
                    <a:pt x="57975" y="483235"/>
                  </a:lnTo>
                  <a:lnTo>
                    <a:pt x="53403" y="505802"/>
                  </a:lnTo>
                  <a:lnTo>
                    <a:pt x="40970" y="524230"/>
                  </a:lnTo>
                  <a:lnTo>
                    <a:pt x="22542" y="536663"/>
                  </a:lnTo>
                  <a:lnTo>
                    <a:pt x="12" y="541223"/>
                  </a:lnTo>
                  <a:lnTo>
                    <a:pt x="25" y="695858"/>
                  </a:lnTo>
                  <a:lnTo>
                    <a:pt x="48704" y="690245"/>
                  </a:lnTo>
                  <a:lnTo>
                    <a:pt x="93433" y="674217"/>
                  </a:lnTo>
                  <a:lnTo>
                    <a:pt x="132905" y="649097"/>
                  </a:lnTo>
                  <a:lnTo>
                    <a:pt x="165849" y="616153"/>
                  </a:lnTo>
                  <a:lnTo>
                    <a:pt x="190969" y="576668"/>
                  </a:lnTo>
                  <a:lnTo>
                    <a:pt x="206997" y="531939"/>
                  </a:lnTo>
                  <a:lnTo>
                    <a:pt x="212623" y="483235"/>
                  </a:lnTo>
                  <a:lnTo>
                    <a:pt x="212623" y="0"/>
                  </a:lnTo>
                  <a:close/>
                </a:path>
                <a:path w="629920" h="1932939">
                  <a:moveTo>
                    <a:pt x="425234" y="1449705"/>
                  </a:moveTo>
                  <a:lnTo>
                    <a:pt x="422732" y="1403438"/>
                  </a:lnTo>
                  <a:lnTo>
                    <a:pt x="415404" y="1358595"/>
                  </a:lnTo>
                  <a:lnTo>
                    <a:pt x="403517" y="1315440"/>
                  </a:lnTo>
                  <a:lnTo>
                    <a:pt x="387324" y="1274241"/>
                  </a:lnTo>
                  <a:lnTo>
                    <a:pt x="367093" y="1235252"/>
                  </a:lnTo>
                  <a:lnTo>
                    <a:pt x="343077" y="1198727"/>
                  </a:lnTo>
                  <a:lnTo>
                    <a:pt x="315544" y="1164945"/>
                  </a:lnTo>
                  <a:lnTo>
                    <a:pt x="284759" y="1134148"/>
                  </a:lnTo>
                  <a:lnTo>
                    <a:pt x="250977" y="1106627"/>
                  </a:lnTo>
                  <a:lnTo>
                    <a:pt x="214452" y="1082611"/>
                  </a:lnTo>
                  <a:lnTo>
                    <a:pt x="175463" y="1062367"/>
                  </a:lnTo>
                  <a:lnTo>
                    <a:pt x="134264" y="1046175"/>
                  </a:lnTo>
                  <a:lnTo>
                    <a:pt x="91109" y="1034288"/>
                  </a:lnTo>
                  <a:lnTo>
                    <a:pt x="46266" y="1026960"/>
                  </a:lnTo>
                  <a:lnTo>
                    <a:pt x="0" y="1024458"/>
                  </a:lnTo>
                  <a:lnTo>
                    <a:pt x="0" y="1121105"/>
                  </a:lnTo>
                  <a:lnTo>
                    <a:pt x="48488" y="1124686"/>
                  </a:lnTo>
                  <a:lnTo>
                    <a:pt x="94792" y="1135049"/>
                  </a:lnTo>
                  <a:lnTo>
                    <a:pt x="138391" y="1151699"/>
                  </a:lnTo>
                  <a:lnTo>
                    <a:pt x="178790" y="1174127"/>
                  </a:lnTo>
                  <a:lnTo>
                    <a:pt x="215455" y="1201813"/>
                  </a:lnTo>
                  <a:lnTo>
                    <a:pt x="247891" y="1234249"/>
                  </a:lnTo>
                  <a:lnTo>
                    <a:pt x="275577" y="1270914"/>
                  </a:lnTo>
                  <a:lnTo>
                    <a:pt x="298005" y="1311313"/>
                  </a:lnTo>
                  <a:lnTo>
                    <a:pt x="314655" y="1354912"/>
                  </a:lnTo>
                  <a:lnTo>
                    <a:pt x="325018" y="1401216"/>
                  </a:lnTo>
                  <a:lnTo>
                    <a:pt x="328599" y="1449705"/>
                  </a:lnTo>
                  <a:lnTo>
                    <a:pt x="328599" y="1728698"/>
                  </a:lnTo>
                  <a:lnTo>
                    <a:pt x="350596" y="1713712"/>
                  </a:lnTo>
                  <a:lnTo>
                    <a:pt x="374142" y="1701038"/>
                  </a:lnTo>
                  <a:lnTo>
                    <a:pt x="399072" y="1690814"/>
                  </a:lnTo>
                  <a:lnTo>
                    <a:pt x="425234" y="1683232"/>
                  </a:lnTo>
                  <a:lnTo>
                    <a:pt x="425234" y="1449705"/>
                  </a:lnTo>
                  <a:close/>
                </a:path>
                <a:path w="629920" h="1932939">
                  <a:moveTo>
                    <a:pt x="425246" y="249707"/>
                  </a:moveTo>
                  <a:lnTo>
                    <a:pt x="399072" y="242138"/>
                  </a:lnTo>
                  <a:lnTo>
                    <a:pt x="374142" y="231927"/>
                  </a:lnTo>
                  <a:lnTo>
                    <a:pt x="350608" y="219252"/>
                  </a:lnTo>
                  <a:lnTo>
                    <a:pt x="328612" y="204254"/>
                  </a:lnTo>
                  <a:lnTo>
                    <a:pt x="328612" y="483235"/>
                  </a:lnTo>
                  <a:lnTo>
                    <a:pt x="325031" y="531736"/>
                  </a:lnTo>
                  <a:lnTo>
                    <a:pt x="314667" y="578040"/>
                  </a:lnTo>
                  <a:lnTo>
                    <a:pt x="298018" y="621652"/>
                  </a:lnTo>
                  <a:lnTo>
                    <a:pt x="275590" y="662051"/>
                  </a:lnTo>
                  <a:lnTo>
                    <a:pt x="247904" y="698715"/>
                  </a:lnTo>
                  <a:lnTo>
                    <a:pt x="215468" y="731151"/>
                  </a:lnTo>
                  <a:lnTo>
                    <a:pt x="178803" y="758837"/>
                  </a:lnTo>
                  <a:lnTo>
                    <a:pt x="138404" y="781253"/>
                  </a:lnTo>
                  <a:lnTo>
                    <a:pt x="94805" y="797902"/>
                  </a:lnTo>
                  <a:lnTo>
                    <a:pt x="48501" y="808266"/>
                  </a:lnTo>
                  <a:lnTo>
                    <a:pt x="12" y="811834"/>
                  </a:lnTo>
                  <a:lnTo>
                    <a:pt x="12" y="908481"/>
                  </a:lnTo>
                  <a:lnTo>
                    <a:pt x="46278" y="905992"/>
                  </a:lnTo>
                  <a:lnTo>
                    <a:pt x="91109" y="898664"/>
                  </a:lnTo>
                  <a:lnTo>
                    <a:pt x="134264" y="886777"/>
                  </a:lnTo>
                  <a:lnTo>
                    <a:pt x="175463" y="870585"/>
                  </a:lnTo>
                  <a:lnTo>
                    <a:pt x="214464" y="850341"/>
                  </a:lnTo>
                  <a:lnTo>
                    <a:pt x="250977" y="826325"/>
                  </a:lnTo>
                  <a:lnTo>
                    <a:pt x="284759" y="798804"/>
                  </a:lnTo>
                  <a:lnTo>
                    <a:pt x="315556" y="768007"/>
                  </a:lnTo>
                  <a:lnTo>
                    <a:pt x="343090" y="734225"/>
                  </a:lnTo>
                  <a:lnTo>
                    <a:pt x="367093" y="697699"/>
                  </a:lnTo>
                  <a:lnTo>
                    <a:pt x="387337" y="658710"/>
                  </a:lnTo>
                  <a:lnTo>
                    <a:pt x="403529" y="617512"/>
                  </a:lnTo>
                  <a:lnTo>
                    <a:pt x="415417" y="574357"/>
                  </a:lnTo>
                  <a:lnTo>
                    <a:pt x="422744" y="529513"/>
                  </a:lnTo>
                  <a:lnTo>
                    <a:pt x="425246" y="483235"/>
                  </a:lnTo>
                  <a:lnTo>
                    <a:pt x="425246" y="249707"/>
                  </a:lnTo>
                  <a:close/>
                </a:path>
                <a:path w="629920" h="1932939">
                  <a:moveTo>
                    <a:pt x="629907" y="1872665"/>
                  </a:moveTo>
                  <a:lnTo>
                    <a:pt x="612254" y="1838566"/>
                  </a:lnTo>
                  <a:lnTo>
                    <a:pt x="577608" y="1803920"/>
                  </a:lnTo>
                  <a:lnTo>
                    <a:pt x="533717" y="1781200"/>
                  </a:lnTo>
                  <a:lnTo>
                    <a:pt x="483235" y="1773021"/>
                  </a:lnTo>
                  <a:lnTo>
                    <a:pt x="432739" y="1781200"/>
                  </a:lnTo>
                  <a:lnTo>
                    <a:pt x="388835" y="1803920"/>
                  </a:lnTo>
                  <a:lnTo>
                    <a:pt x="354203" y="1838566"/>
                  </a:lnTo>
                  <a:lnTo>
                    <a:pt x="331470" y="1882457"/>
                  </a:lnTo>
                  <a:lnTo>
                    <a:pt x="323303" y="1932940"/>
                  </a:lnTo>
                  <a:lnTo>
                    <a:pt x="629907" y="1932940"/>
                  </a:lnTo>
                  <a:lnTo>
                    <a:pt x="629907" y="1872665"/>
                  </a:lnTo>
                  <a:close/>
                </a:path>
                <a:path w="629920" h="1932939">
                  <a:moveTo>
                    <a:pt x="629907" y="1176134"/>
                  </a:moveTo>
                  <a:lnTo>
                    <a:pt x="615848" y="1185710"/>
                  </a:lnTo>
                  <a:lnTo>
                    <a:pt x="592302" y="1198384"/>
                  </a:lnTo>
                  <a:lnTo>
                    <a:pt x="567385" y="1208608"/>
                  </a:lnTo>
                  <a:lnTo>
                    <a:pt x="541223" y="1216177"/>
                  </a:lnTo>
                  <a:lnTo>
                    <a:pt x="541223" y="1449705"/>
                  </a:lnTo>
                  <a:lnTo>
                    <a:pt x="543712" y="1495983"/>
                  </a:lnTo>
                  <a:lnTo>
                    <a:pt x="551040" y="1540827"/>
                  </a:lnTo>
                  <a:lnTo>
                    <a:pt x="562927" y="1583982"/>
                  </a:lnTo>
                  <a:lnTo>
                    <a:pt x="579120" y="1625180"/>
                  </a:lnTo>
                  <a:lnTo>
                    <a:pt x="599363" y="1664169"/>
                  </a:lnTo>
                  <a:lnTo>
                    <a:pt x="623379" y="1700695"/>
                  </a:lnTo>
                  <a:lnTo>
                    <a:pt x="629907" y="1708721"/>
                  </a:lnTo>
                  <a:lnTo>
                    <a:pt x="629907" y="1176134"/>
                  </a:lnTo>
                  <a:close/>
                </a:path>
                <a:path w="629920" h="1932939">
                  <a:moveTo>
                    <a:pt x="629907" y="0"/>
                  </a:moveTo>
                  <a:lnTo>
                    <a:pt x="323303" y="0"/>
                  </a:lnTo>
                  <a:lnTo>
                    <a:pt x="331470" y="50495"/>
                  </a:lnTo>
                  <a:lnTo>
                    <a:pt x="354203" y="94386"/>
                  </a:lnTo>
                  <a:lnTo>
                    <a:pt x="388835" y="129032"/>
                  </a:lnTo>
                  <a:lnTo>
                    <a:pt x="432739" y="151752"/>
                  </a:lnTo>
                  <a:lnTo>
                    <a:pt x="483235" y="159918"/>
                  </a:lnTo>
                  <a:lnTo>
                    <a:pt x="533717" y="151752"/>
                  </a:lnTo>
                  <a:lnTo>
                    <a:pt x="577608" y="129032"/>
                  </a:lnTo>
                  <a:lnTo>
                    <a:pt x="612254" y="94386"/>
                  </a:lnTo>
                  <a:lnTo>
                    <a:pt x="629907" y="60286"/>
                  </a:lnTo>
                  <a:lnTo>
                    <a:pt x="629907" y="0"/>
                  </a:lnTo>
                  <a:close/>
                </a:path>
                <a:path w="629920" h="1932939">
                  <a:moveTo>
                    <a:pt x="629920" y="906195"/>
                  </a:moveTo>
                  <a:lnTo>
                    <a:pt x="612254" y="872096"/>
                  </a:lnTo>
                  <a:lnTo>
                    <a:pt x="577621" y="837450"/>
                  </a:lnTo>
                  <a:lnTo>
                    <a:pt x="533730" y="814730"/>
                  </a:lnTo>
                  <a:lnTo>
                    <a:pt x="483235" y="806551"/>
                  </a:lnTo>
                  <a:lnTo>
                    <a:pt x="432739" y="814730"/>
                  </a:lnTo>
                  <a:lnTo>
                    <a:pt x="388835" y="837450"/>
                  </a:lnTo>
                  <a:lnTo>
                    <a:pt x="354203" y="872096"/>
                  </a:lnTo>
                  <a:lnTo>
                    <a:pt x="331470" y="915987"/>
                  </a:lnTo>
                  <a:lnTo>
                    <a:pt x="323303" y="966470"/>
                  </a:lnTo>
                  <a:lnTo>
                    <a:pt x="331470" y="1016965"/>
                  </a:lnTo>
                  <a:lnTo>
                    <a:pt x="354203" y="1060856"/>
                  </a:lnTo>
                  <a:lnTo>
                    <a:pt x="388835" y="1095489"/>
                  </a:lnTo>
                  <a:lnTo>
                    <a:pt x="432739" y="1118222"/>
                  </a:lnTo>
                  <a:lnTo>
                    <a:pt x="483235" y="1126388"/>
                  </a:lnTo>
                  <a:lnTo>
                    <a:pt x="533730" y="1118222"/>
                  </a:lnTo>
                  <a:lnTo>
                    <a:pt x="577621" y="1095489"/>
                  </a:lnTo>
                  <a:lnTo>
                    <a:pt x="612254" y="1060856"/>
                  </a:lnTo>
                  <a:lnTo>
                    <a:pt x="629920" y="1026744"/>
                  </a:lnTo>
                  <a:lnTo>
                    <a:pt x="629920" y="906195"/>
                  </a:lnTo>
                  <a:close/>
                </a:path>
                <a:path w="629920" h="1932939">
                  <a:moveTo>
                    <a:pt x="629920" y="224231"/>
                  </a:moveTo>
                  <a:lnTo>
                    <a:pt x="599363" y="268782"/>
                  </a:lnTo>
                  <a:lnTo>
                    <a:pt x="579120" y="307771"/>
                  </a:lnTo>
                  <a:lnTo>
                    <a:pt x="562927" y="348970"/>
                  </a:lnTo>
                  <a:lnTo>
                    <a:pt x="551040" y="392125"/>
                  </a:lnTo>
                  <a:lnTo>
                    <a:pt x="543712" y="436968"/>
                  </a:lnTo>
                  <a:lnTo>
                    <a:pt x="541223" y="483235"/>
                  </a:lnTo>
                  <a:lnTo>
                    <a:pt x="541223" y="716762"/>
                  </a:lnTo>
                  <a:lnTo>
                    <a:pt x="567385" y="724344"/>
                  </a:lnTo>
                  <a:lnTo>
                    <a:pt x="592302" y="734568"/>
                  </a:lnTo>
                  <a:lnTo>
                    <a:pt x="615848" y="747242"/>
                  </a:lnTo>
                  <a:lnTo>
                    <a:pt x="629920" y="756818"/>
                  </a:lnTo>
                  <a:lnTo>
                    <a:pt x="629920" y="224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42480" y="1406486"/>
              <a:ext cx="57975" cy="5412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2479" y="14757"/>
              <a:ext cx="629920" cy="1932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2480" y="1947697"/>
              <a:ext cx="629920" cy="1933575"/>
            </a:xfrm>
            <a:custGeom>
              <a:avLst/>
              <a:gdLst/>
              <a:ahLst/>
              <a:cxnLst/>
              <a:rect l="l" t="t" r="r" b="b"/>
              <a:pathLst>
                <a:path w="629920" h="1933575">
                  <a:moveTo>
                    <a:pt x="212610" y="1449705"/>
                  </a:moveTo>
                  <a:lnTo>
                    <a:pt x="206984" y="1401025"/>
                  </a:lnTo>
                  <a:lnTo>
                    <a:pt x="190957" y="1356296"/>
                  </a:lnTo>
                  <a:lnTo>
                    <a:pt x="165836" y="1316812"/>
                  </a:lnTo>
                  <a:lnTo>
                    <a:pt x="132892" y="1283855"/>
                  </a:lnTo>
                  <a:lnTo>
                    <a:pt x="93408" y="1258735"/>
                  </a:lnTo>
                  <a:lnTo>
                    <a:pt x="48679" y="1242707"/>
                  </a:lnTo>
                  <a:lnTo>
                    <a:pt x="0" y="1237081"/>
                  </a:lnTo>
                  <a:lnTo>
                    <a:pt x="0" y="1391716"/>
                  </a:lnTo>
                  <a:lnTo>
                    <a:pt x="22529" y="1396288"/>
                  </a:lnTo>
                  <a:lnTo>
                    <a:pt x="40957" y="1408734"/>
                  </a:lnTo>
                  <a:lnTo>
                    <a:pt x="53390" y="1427162"/>
                  </a:lnTo>
                  <a:lnTo>
                    <a:pt x="57962" y="1449705"/>
                  </a:lnTo>
                  <a:lnTo>
                    <a:pt x="57962" y="1932940"/>
                  </a:lnTo>
                  <a:lnTo>
                    <a:pt x="212610" y="1932940"/>
                  </a:lnTo>
                  <a:lnTo>
                    <a:pt x="212610" y="1449705"/>
                  </a:lnTo>
                  <a:close/>
                </a:path>
                <a:path w="629920" h="1933575">
                  <a:moveTo>
                    <a:pt x="212623" y="0"/>
                  </a:moveTo>
                  <a:lnTo>
                    <a:pt x="57975" y="0"/>
                  </a:lnTo>
                  <a:lnTo>
                    <a:pt x="57975" y="483235"/>
                  </a:lnTo>
                  <a:lnTo>
                    <a:pt x="53403" y="505790"/>
                  </a:lnTo>
                  <a:lnTo>
                    <a:pt x="40970" y="524230"/>
                  </a:lnTo>
                  <a:lnTo>
                    <a:pt x="22542" y="536663"/>
                  </a:lnTo>
                  <a:lnTo>
                    <a:pt x="12" y="541223"/>
                  </a:lnTo>
                  <a:lnTo>
                    <a:pt x="12" y="695858"/>
                  </a:lnTo>
                  <a:lnTo>
                    <a:pt x="48704" y="690245"/>
                  </a:lnTo>
                  <a:lnTo>
                    <a:pt x="93433" y="674217"/>
                  </a:lnTo>
                  <a:lnTo>
                    <a:pt x="132905" y="649097"/>
                  </a:lnTo>
                  <a:lnTo>
                    <a:pt x="165849" y="616140"/>
                  </a:lnTo>
                  <a:lnTo>
                    <a:pt x="190969" y="576656"/>
                  </a:lnTo>
                  <a:lnTo>
                    <a:pt x="206997" y="531926"/>
                  </a:lnTo>
                  <a:lnTo>
                    <a:pt x="212623" y="483235"/>
                  </a:lnTo>
                  <a:lnTo>
                    <a:pt x="212623" y="0"/>
                  </a:lnTo>
                  <a:close/>
                </a:path>
                <a:path w="629920" h="1933575">
                  <a:moveTo>
                    <a:pt x="425234" y="1449705"/>
                  </a:moveTo>
                  <a:lnTo>
                    <a:pt x="422732" y="1403438"/>
                  </a:lnTo>
                  <a:lnTo>
                    <a:pt x="415404" y="1358595"/>
                  </a:lnTo>
                  <a:lnTo>
                    <a:pt x="403517" y="1315440"/>
                  </a:lnTo>
                  <a:lnTo>
                    <a:pt x="387324" y="1274241"/>
                  </a:lnTo>
                  <a:lnTo>
                    <a:pt x="367093" y="1235252"/>
                  </a:lnTo>
                  <a:lnTo>
                    <a:pt x="343077" y="1198727"/>
                  </a:lnTo>
                  <a:lnTo>
                    <a:pt x="315544" y="1164945"/>
                  </a:lnTo>
                  <a:lnTo>
                    <a:pt x="284759" y="1134148"/>
                  </a:lnTo>
                  <a:lnTo>
                    <a:pt x="250977" y="1106627"/>
                  </a:lnTo>
                  <a:lnTo>
                    <a:pt x="214452" y="1082611"/>
                  </a:lnTo>
                  <a:lnTo>
                    <a:pt x="175463" y="1062367"/>
                  </a:lnTo>
                  <a:lnTo>
                    <a:pt x="134264" y="1046175"/>
                  </a:lnTo>
                  <a:lnTo>
                    <a:pt x="91109" y="1034288"/>
                  </a:lnTo>
                  <a:lnTo>
                    <a:pt x="46266" y="1026960"/>
                  </a:lnTo>
                  <a:lnTo>
                    <a:pt x="0" y="1024458"/>
                  </a:lnTo>
                  <a:lnTo>
                    <a:pt x="0" y="1121105"/>
                  </a:lnTo>
                  <a:lnTo>
                    <a:pt x="48488" y="1124686"/>
                  </a:lnTo>
                  <a:lnTo>
                    <a:pt x="94792" y="1135049"/>
                  </a:lnTo>
                  <a:lnTo>
                    <a:pt x="138391" y="1151699"/>
                  </a:lnTo>
                  <a:lnTo>
                    <a:pt x="178790" y="1174127"/>
                  </a:lnTo>
                  <a:lnTo>
                    <a:pt x="215455" y="1201813"/>
                  </a:lnTo>
                  <a:lnTo>
                    <a:pt x="247891" y="1234249"/>
                  </a:lnTo>
                  <a:lnTo>
                    <a:pt x="275577" y="1270914"/>
                  </a:lnTo>
                  <a:lnTo>
                    <a:pt x="298005" y="1311313"/>
                  </a:lnTo>
                  <a:lnTo>
                    <a:pt x="314655" y="1354912"/>
                  </a:lnTo>
                  <a:lnTo>
                    <a:pt x="325018" y="1401216"/>
                  </a:lnTo>
                  <a:lnTo>
                    <a:pt x="328599" y="1449705"/>
                  </a:lnTo>
                  <a:lnTo>
                    <a:pt x="328599" y="1728685"/>
                  </a:lnTo>
                  <a:lnTo>
                    <a:pt x="350596" y="1713699"/>
                  </a:lnTo>
                  <a:lnTo>
                    <a:pt x="374142" y="1701025"/>
                  </a:lnTo>
                  <a:lnTo>
                    <a:pt x="399072" y="1690814"/>
                  </a:lnTo>
                  <a:lnTo>
                    <a:pt x="425234" y="1683232"/>
                  </a:lnTo>
                  <a:lnTo>
                    <a:pt x="425234" y="1449705"/>
                  </a:lnTo>
                  <a:close/>
                </a:path>
                <a:path w="629920" h="1933575">
                  <a:moveTo>
                    <a:pt x="425246" y="249707"/>
                  </a:moveTo>
                  <a:lnTo>
                    <a:pt x="399072" y="242138"/>
                  </a:lnTo>
                  <a:lnTo>
                    <a:pt x="374142" y="231927"/>
                  </a:lnTo>
                  <a:lnTo>
                    <a:pt x="350608" y="219252"/>
                  </a:lnTo>
                  <a:lnTo>
                    <a:pt x="328612" y="204254"/>
                  </a:lnTo>
                  <a:lnTo>
                    <a:pt x="328612" y="483235"/>
                  </a:lnTo>
                  <a:lnTo>
                    <a:pt x="325031" y="531736"/>
                  </a:lnTo>
                  <a:lnTo>
                    <a:pt x="314667" y="578040"/>
                  </a:lnTo>
                  <a:lnTo>
                    <a:pt x="298018" y="621639"/>
                  </a:lnTo>
                  <a:lnTo>
                    <a:pt x="275590" y="662038"/>
                  </a:lnTo>
                  <a:lnTo>
                    <a:pt x="247904" y="698703"/>
                  </a:lnTo>
                  <a:lnTo>
                    <a:pt x="215468" y="731139"/>
                  </a:lnTo>
                  <a:lnTo>
                    <a:pt x="178803" y="758825"/>
                  </a:lnTo>
                  <a:lnTo>
                    <a:pt x="138404" y="781253"/>
                  </a:lnTo>
                  <a:lnTo>
                    <a:pt x="94805" y="797902"/>
                  </a:lnTo>
                  <a:lnTo>
                    <a:pt x="48501" y="808266"/>
                  </a:lnTo>
                  <a:lnTo>
                    <a:pt x="12" y="811834"/>
                  </a:lnTo>
                  <a:lnTo>
                    <a:pt x="12" y="908481"/>
                  </a:lnTo>
                  <a:lnTo>
                    <a:pt x="46278" y="905992"/>
                  </a:lnTo>
                  <a:lnTo>
                    <a:pt x="91109" y="898664"/>
                  </a:lnTo>
                  <a:lnTo>
                    <a:pt x="134264" y="886777"/>
                  </a:lnTo>
                  <a:lnTo>
                    <a:pt x="175463" y="870585"/>
                  </a:lnTo>
                  <a:lnTo>
                    <a:pt x="214464" y="850341"/>
                  </a:lnTo>
                  <a:lnTo>
                    <a:pt x="250977" y="826325"/>
                  </a:lnTo>
                  <a:lnTo>
                    <a:pt x="284759" y="798804"/>
                  </a:lnTo>
                  <a:lnTo>
                    <a:pt x="315556" y="768007"/>
                  </a:lnTo>
                  <a:lnTo>
                    <a:pt x="343090" y="734225"/>
                  </a:lnTo>
                  <a:lnTo>
                    <a:pt x="367093" y="697699"/>
                  </a:lnTo>
                  <a:lnTo>
                    <a:pt x="387337" y="658710"/>
                  </a:lnTo>
                  <a:lnTo>
                    <a:pt x="403529" y="617512"/>
                  </a:lnTo>
                  <a:lnTo>
                    <a:pt x="415417" y="574357"/>
                  </a:lnTo>
                  <a:lnTo>
                    <a:pt x="422744" y="529513"/>
                  </a:lnTo>
                  <a:lnTo>
                    <a:pt x="425246" y="483235"/>
                  </a:lnTo>
                  <a:lnTo>
                    <a:pt x="425246" y="249707"/>
                  </a:lnTo>
                  <a:close/>
                </a:path>
                <a:path w="629920" h="1933575">
                  <a:moveTo>
                    <a:pt x="629907" y="1872678"/>
                  </a:moveTo>
                  <a:lnTo>
                    <a:pt x="612254" y="1838566"/>
                  </a:lnTo>
                  <a:lnTo>
                    <a:pt x="577608" y="1803920"/>
                  </a:lnTo>
                  <a:lnTo>
                    <a:pt x="533717" y="1781200"/>
                  </a:lnTo>
                  <a:lnTo>
                    <a:pt x="483235" y="1773021"/>
                  </a:lnTo>
                  <a:lnTo>
                    <a:pt x="432739" y="1781200"/>
                  </a:lnTo>
                  <a:lnTo>
                    <a:pt x="388835" y="1803920"/>
                  </a:lnTo>
                  <a:lnTo>
                    <a:pt x="354203" y="1838566"/>
                  </a:lnTo>
                  <a:lnTo>
                    <a:pt x="331470" y="1882457"/>
                  </a:lnTo>
                  <a:lnTo>
                    <a:pt x="323303" y="1932952"/>
                  </a:lnTo>
                  <a:lnTo>
                    <a:pt x="629907" y="1932952"/>
                  </a:lnTo>
                  <a:lnTo>
                    <a:pt x="629907" y="1872678"/>
                  </a:lnTo>
                  <a:close/>
                </a:path>
                <a:path w="629920" h="1933575">
                  <a:moveTo>
                    <a:pt x="629907" y="1176134"/>
                  </a:moveTo>
                  <a:lnTo>
                    <a:pt x="615848" y="1185710"/>
                  </a:lnTo>
                  <a:lnTo>
                    <a:pt x="592302" y="1198384"/>
                  </a:lnTo>
                  <a:lnTo>
                    <a:pt x="567385" y="1208608"/>
                  </a:lnTo>
                  <a:lnTo>
                    <a:pt x="541223" y="1216177"/>
                  </a:lnTo>
                  <a:lnTo>
                    <a:pt x="541223" y="1449705"/>
                  </a:lnTo>
                  <a:lnTo>
                    <a:pt x="543712" y="1495983"/>
                  </a:lnTo>
                  <a:lnTo>
                    <a:pt x="551040" y="1540827"/>
                  </a:lnTo>
                  <a:lnTo>
                    <a:pt x="562927" y="1583982"/>
                  </a:lnTo>
                  <a:lnTo>
                    <a:pt x="579120" y="1625180"/>
                  </a:lnTo>
                  <a:lnTo>
                    <a:pt x="599363" y="1664169"/>
                  </a:lnTo>
                  <a:lnTo>
                    <a:pt x="623379" y="1700695"/>
                  </a:lnTo>
                  <a:lnTo>
                    <a:pt x="629907" y="1708721"/>
                  </a:lnTo>
                  <a:lnTo>
                    <a:pt x="629907" y="1176134"/>
                  </a:lnTo>
                  <a:close/>
                </a:path>
                <a:path w="629920" h="1933575">
                  <a:moveTo>
                    <a:pt x="629907" y="0"/>
                  </a:moveTo>
                  <a:lnTo>
                    <a:pt x="323303" y="0"/>
                  </a:lnTo>
                  <a:lnTo>
                    <a:pt x="331470" y="50495"/>
                  </a:lnTo>
                  <a:lnTo>
                    <a:pt x="354203" y="94386"/>
                  </a:lnTo>
                  <a:lnTo>
                    <a:pt x="388835" y="129032"/>
                  </a:lnTo>
                  <a:lnTo>
                    <a:pt x="432739" y="151752"/>
                  </a:lnTo>
                  <a:lnTo>
                    <a:pt x="483235" y="159918"/>
                  </a:lnTo>
                  <a:lnTo>
                    <a:pt x="533717" y="151752"/>
                  </a:lnTo>
                  <a:lnTo>
                    <a:pt x="577608" y="129032"/>
                  </a:lnTo>
                  <a:lnTo>
                    <a:pt x="612254" y="94386"/>
                  </a:lnTo>
                  <a:lnTo>
                    <a:pt x="629907" y="60286"/>
                  </a:lnTo>
                  <a:lnTo>
                    <a:pt x="629907" y="0"/>
                  </a:lnTo>
                  <a:close/>
                </a:path>
                <a:path w="629920" h="1933575">
                  <a:moveTo>
                    <a:pt x="629920" y="906208"/>
                  </a:moveTo>
                  <a:lnTo>
                    <a:pt x="612254" y="872096"/>
                  </a:lnTo>
                  <a:lnTo>
                    <a:pt x="577621" y="837463"/>
                  </a:lnTo>
                  <a:lnTo>
                    <a:pt x="533730" y="814730"/>
                  </a:lnTo>
                  <a:lnTo>
                    <a:pt x="483235" y="806551"/>
                  </a:lnTo>
                  <a:lnTo>
                    <a:pt x="432739" y="814730"/>
                  </a:lnTo>
                  <a:lnTo>
                    <a:pt x="388835" y="837463"/>
                  </a:lnTo>
                  <a:lnTo>
                    <a:pt x="354203" y="872096"/>
                  </a:lnTo>
                  <a:lnTo>
                    <a:pt x="331470" y="915987"/>
                  </a:lnTo>
                  <a:lnTo>
                    <a:pt x="323303" y="966470"/>
                  </a:lnTo>
                  <a:lnTo>
                    <a:pt x="331470" y="1016965"/>
                  </a:lnTo>
                  <a:lnTo>
                    <a:pt x="354203" y="1060856"/>
                  </a:lnTo>
                  <a:lnTo>
                    <a:pt x="388835" y="1095502"/>
                  </a:lnTo>
                  <a:lnTo>
                    <a:pt x="432739" y="1118222"/>
                  </a:lnTo>
                  <a:lnTo>
                    <a:pt x="483235" y="1126388"/>
                  </a:lnTo>
                  <a:lnTo>
                    <a:pt x="533730" y="1118222"/>
                  </a:lnTo>
                  <a:lnTo>
                    <a:pt x="577621" y="1095502"/>
                  </a:lnTo>
                  <a:lnTo>
                    <a:pt x="612254" y="1060856"/>
                  </a:lnTo>
                  <a:lnTo>
                    <a:pt x="629920" y="1026756"/>
                  </a:lnTo>
                  <a:lnTo>
                    <a:pt x="629920" y="906208"/>
                  </a:lnTo>
                  <a:close/>
                </a:path>
                <a:path w="629920" h="1933575">
                  <a:moveTo>
                    <a:pt x="629920" y="224231"/>
                  </a:moveTo>
                  <a:lnTo>
                    <a:pt x="599363" y="268782"/>
                  </a:lnTo>
                  <a:lnTo>
                    <a:pt x="579120" y="307771"/>
                  </a:lnTo>
                  <a:lnTo>
                    <a:pt x="562927" y="348970"/>
                  </a:lnTo>
                  <a:lnTo>
                    <a:pt x="551040" y="392125"/>
                  </a:lnTo>
                  <a:lnTo>
                    <a:pt x="543712" y="436968"/>
                  </a:lnTo>
                  <a:lnTo>
                    <a:pt x="541223" y="483235"/>
                  </a:lnTo>
                  <a:lnTo>
                    <a:pt x="541223" y="716762"/>
                  </a:lnTo>
                  <a:lnTo>
                    <a:pt x="567385" y="724344"/>
                  </a:lnTo>
                  <a:lnTo>
                    <a:pt x="592302" y="734568"/>
                  </a:lnTo>
                  <a:lnTo>
                    <a:pt x="615848" y="747242"/>
                  </a:lnTo>
                  <a:lnTo>
                    <a:pt x="629920" y="756818"/>
                  </a:lnTo>
                  <a:lnTo>
                    <a:pt x="629920" y="224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2480" y="3339426"/>
              <a:ext cx="57975" cy="5412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2479" y="1947710"/>
              <a:ext cx="629920" cy="1932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2480" y="3880637"/>
              <a:ext cx="629920" cy="1932939"/>
            </a:xfrm>
            <a:custGeom>
              <a:avLst/>
              <a:gdLst/>
              <a:ahLst/>
              <a:cxnLst/>
              <a:rect l="l" t="t" r="r" b="b"/>
              <a:pathLst>
                <a:path w="629920" h="1932939">
                  <a:moveTo>
                    <a:pt x="212610" y="1449705"/>
                  </a:moveTo>
                  <a:lnTo>
                    <a:pt x="206984" y="1401025"/>
                  </a:lnTo>
                  <a:lnTo>
                    <a:pt x="190957" y="1356296"/>
                  </a:lnTo>
                  <a:lnTo>
                    <a:pt x="165836" y="1316812"/>
                  </a:lnTo>
                  <a:lnTo>
                    <a:pt x="132892" y="1283855"/>
                  </a:lnTo>
                  <a:lnTo>
                    <a:pt x="93408" y="1258735"/>
                  </a:lnTo>
                  <a:lnTo>
                    <a:pt x="48679" y="1242707"/>
                  </a:lnTo>
                  <a:lnTo>
                    <a:pt x="0" y="1237081"/>
                  </a:lnTo>
                  <a:lnTo>
                    <a:pt x="0" y="1391729"/>
                  </a:lnTo>
                  <a:lnTo>
                    <a:pt x="22529" y="1396301"/>
                  </a:lnTo>
                  <a:lnTo>
                    <a:pt x="40957" y="1408747"/>
                  </a:lnTo>
                  <a:lnTo>
                    <a:pt x="53390" y="1427175"/>
                  </a:lnTo>
                  <a:lnTo>
                    <a:pt x="57962" y="1449717"/>
                  </a:lnTo>
                  <a:lnTo>
                    <a:pt x="57962" y="1932940"/>
                  </a:lnTo>
                  <a:lnTo>
                    <a:pt x="212610" y="1932940"/>
                  </a:lnTo>
                  <a:lnTo>
                    <a:pt x="212610" y="1449705"/>
                  </a:lnTo>
                  <a:close/>
                </a:path>
                <a:path w="629920" h="1932939">
                  <a:moveTo>
                    <a:pt x="212623" y="0"/>
                  </a:moveTo>
                  <a:lnTo>
                    <a:pt x="57975" y="0"/>
                  </a:lnTo>
                  <a:lnTo>
                    <a:pt x="57975" y="483235"/>
                  </a:lnTo>
                  <a:lnTo>
                    <a:pt x="53403" y="505790"/>
                  </a:lnTo>
                  <a:lnTo>
                    <a:pt x="40970" y="524230"/>
                  </a:lnTo>
                  <a:lnTo>
                    <a:pt x="22542" y="536663"/>
                  </a:lnTo>
                  <a:lnTo>
                    <a:pt x="12" y="541223"/>
                  </a:lnTo>
                  <a:lnTo>
                    <a:pt x="25" y="695858"/>
                  </a:lnTo>
                  <a:lnTo>
                    <a:pt x="48704" y="690245"/>
                  </a:lnTo>
                  <a:lnTo>
                    <a:pt x="93433" y="674217"/>
                  </a:lnTo>
                  <a:lnTo>
                    <a:pt x="132905" y="649097"/>
                  </a:lnTo>
                  <a:lnTo>
                    <a:pt x="165849" y="616140"/>
                  </a:lnTo>
                  <a:lnTo>
                    <a:pt x="190969" y="576656"/>
                  </a:lnTo>
                  <a:lnTo>
                    <a:pt x="206997" y="531926"/>
                  </a:lnTo>
                  <a:lnTo>
                    <a:pt x="212623" y="483235"/>
                  </a:lnTo>
                  <a:lnTo>
                    <a:pt x="212623" y="0"/>
                  </a:lnTo>
                  <a:close/>
                </a:path>
                <a:path w="629920" h="1932939">
                  <a:moveTo>
                    <a:pt x="425234" y="1449705"/>
                  </a:moveTo>
                  <a:lnTo>
                    <a:pt x="422732" y="1403438"/>
                  </a:lnTo>
                  <a:lnTo>
                    <a:pt x="415404" y="1358595"/>
                  </a:lnTo>
                  <a:lnTo>
                    <a:pt x="403517" y="1315440"/>
                  </a:lnTo>
                  <a:lnTo>
                    <a:pt x="387324" y="1274241"/>
                  </a:lnTo>
                  <a:lnTo>
                    <a:pt x="367093" y="1235252"/>
                  </a:lnTo>
                  <a:lnTo>
                    <a:pt x="343077" y="1198727"/>
                  </a:lnTo>
                  <a:lnTo>
                    <a:pt x="315544" y="1164945"/>
                  </a:lnTo>
                  <a:lnTo>
                    <a:pt x="284759" y="1134160"/>
                  </a:lnTo>
                  <a:lnTo>
                    <a:pt x="250977" y="1106627"/>
                  </a:lnTo>
                  <a:lnTo>
                    <a:pt x="214452" y="1082611"/>
                  </a:lnTo>
                  <a:lnTo>
                    <a:pt x="175463" y="1062380"/>
                  </a:lnTo>
                  <a:lnTo>
                    <a:pt x="134264" y="1046187"/>
                  </a:lnTo>
                  <a:lnTo>
                    <a:pt x="91109" y="1034300"/>
                  </a:lnTo>
                  <a:lnTo>
                    <a:pt x="46266" y="1026972"/>
                  </a:lnTo>
                  <a:lnTo>
                    <a:pt x="0" y="1024470"/>
                  </a:lnTo>
                  <a:lnTo>
                    <a:pt x="0" y="1121105"/>
                  </a:lnTo>
                  <a:lnTo>
                    <a:pt x="48488" y="1124686"/>
                  </a:lnTo>
                  <a:lnTo>
                    <a:pt x="94792" y="1135049"/>
                  </a:lnTo>
                  <a:lnTo>
                    <a:pt x="138391" y="1151699"/>
                  </a:lnTo>
                  <a:lnTo>
                    <a:pt x="178790" y="1174127"/>
                  </a:lnTo>
                  <a:lnTo>
                    <a:pt x="215455" y="1201813"/>
                  </a:lnTo>
                  <a:lnTo>
                    <a:pt x="247891" y="1234249"/>
                  </a:lnTo>
                  <a:lnTo>
                    <a:pt x="275577" y="1270914"/>
                  </a:lnTo>
                  <a:lnTo>
                    <a:pt x="298005" y="1311313"/>
                  </a:lnTo>
                  <a:lnTo>
                    <a:pt x="314655" y="1354912"/>
                  </a:lnTo>
                  <a:lnTo>
                    <a:pt x="325018" y="1401216"/>
                  </a:lnTo>
                  <a:lnTo>
                    <a:pt x="328599" y="1449705"/>
                  </a:lnTo>
                  <a:lnTo>
                    <a:pt x="328599" y="1728698"/>
                  </a:lnTo>
                  <a:lnTo>
                    <a:pt x="350596" y="1713712"/>
                  </a:lnTo>
                  <a:lnTo>
                    <a:pt x="374142" y="1701025"/>
                  </a:lnTo>
                  <a:lnTo>
                    <a:pt x="399072" y="1690814"/>
                  </a:lnTo>
                  <a:lnTo>
                    <a:pt x="425234" y="1683232"/>
                  </a:lnTo>
                  <a:lnTo>
                    <a:pt x="425234" y="1449705"/>
                  </a:lnTo>
                  <a:close/>
                </a:path>
                <a:path w="629920" h="1932939">
                  <a:moveTo>
                    <a:pt x="425246" y="249707"/>
                  </a:moveTo>
                  <a:lnTo>
                    <a:pt x="399072" y="242138"/>
                  </a:lnTo>
                  <a:lnTo>
                    <a:pt x="374142" y="231927"/>
                  </a:lnTo>
                  <a:lnTo>
                    <a:pt x="350608" y="219240"/>
                  </a:lnTo>
                  <a:lnTo>
                    <a:pt x="328612" y="204241"/>
                  </a:lnTo>
                  <a:lnTo>
                    <a:pt x="328612" y="483235"/>
                  </a:lnTo>
                  <a:lnTo>
                    <a:pt x="325031" y="531736"/>
                  </a:lnTo>
                  <a:lnTo>
                    <a:pt x="314667" y="578040"/>
                  </a:lnTo>
                  <a:lnTo>
                    <a:pt x="298018" y="621639"/>
                  </a:lnTo>
                  <a:lnTo>
                    <a:pt x="275590" y="662038"/>
                  </a:lnTo>
                  <a:lnTo>
                    <a:pt x="247904" y="698703"/>
                  </a:lnTo>
                  <a:lnTo>
                    <a:pt x="215468" y="731139"/>
                  </a:lnTo>
                  <a:lnTo>
                    <a:pt x="178803" y="758825"/>
                  </a:lnTo>
                  <a:lnTo>
                    <a:pt x="138404" y="781253"/>
                  </a:lnTo>
                  <a:lnTo>
                    <a:pt x="94805" y="797902"/>
                  </a:lnTo>
                  <a:lnTo>
                    <a:pt x="48501" y="808266"/>
                  </a:lnTo>
                  <a:lnTo>
                    <a:pt x="12" y="811834"/>
                  </a:lnTo>
                  <a:lnTo>
                    <a:pt x="12" y="908469"/>
                  </a:lnTo>
                  <a:lnTo>
                    <a:pt x="46278" y="905979"/>
                  </a:lnTo>
                  <a:lnTo>
                    <a:pt x="91109" y="898652"/>
                  </a:lnTo>
                  <a:lnTo>
                    <a:pt x="134264" y="886764"/>
                  </a:lnTo>
                  <a:lnTo>
                    <a:pt x="175463" y="870572"/>
                  </a:lnTo>
                  <a:lnTo>
                    <a:pt x="214464" y="850341"/>
                  </a:lnTo>
                  <a:lnTo>
                    <a:pt x="250977" y="826325"/>
                  </a:lnTo>
                  <a:lnTo>
                    <a:pt x="284759" y="798791"/>
                  </a:lnTo>
                  <a:lnTo>
                    <a:pt x="315556" y="768007"/>
                  </a:lnTo>
                  <a:lnTo>
                    <a:pt x="343090" y="734225"/>
                  </a:lnTo>
                  <a:lnTo>
                    <a:pt x="367093" y="697699"/>
                  </a:lnTo>
                  <a:lnTo>
                    <a:pt x="387337" y="658710"/>
                  </a:lnTo>
                  <a:lnTo>
                    <a:pt x="403529" y="617512"/>
                  </a:lnTo>
                  <a:lnTo>
                    <a:pt x="415417" y="574357"/>
                  </a:lnTo>
                  <a:lnTo>
                    <a:pt x="422744" y="529513"/>
                  </a:lnTo>
                  <a:lnTo>
                    <a:pt x="425246" y="483235"/>
                  </a:lnTo>
                  <a:lnTo>
                    <a:pt x="425246" y="249707"/>
                  </a:lnTo>
                  <a:close/>
                </a:path>
                <a:path w="629920" h="1932939">
                  <a:moveTo>
                    <a:pt x="629907" y="1872665"/>
                  </a:moveTo>
                  <a:lnTo>
                    <a:pt x="612254" y="1838566"/>
                  </a:lnTo>
                  <a:lnTo>
                    <a:pt x="577608" y="1803920"/>
                  </a:lnTo>
                  <a:lnTo>
                    <a:pt x="533717" y="1781200"/>
                  </a:lnTo>
                  <a:lnTo>
                    <a:pt x="483235" y="1773021"/>
                  </a:lnTo>
                  <a:lnTo>
                    <a:pt x="432739" y="1781200"/>
                  </a:lnTo>
                  <a:lnTo>
                    <a:pt x="388835" y="1803920"/>
                  </a:lnTo>
                  <a:lnTo>
                    <a:pt x="354203" y="1838566"/>
                  </a:lnTo>
                  <a:lnTo>
                    <a:pt x="331470" y="1882457"/>
                  </a:lnTo>
                  <a:lnTo>
                    <a:pt x="323303" y="1932940"/>
                  </a:lnTo>
                  <a:lnTo>
                    <a:pt x="629907" y="1932940"/>
                  </a:lnTo>
                  <a:lnTo>
                    <a:pt x="629907" y="1872665"/>
                  </a:lnTo>
                  <a:close/>
                </a:path>
                <a:path w="629920" h="1932939">
                  <a:moveTo>
                    <a:pt x="629907" y="1176134"/>
                  </a:moveTo>
                  <a:lnTo>
                    <a:pt x="615848" y="1185710"/>
                  </a:lnTo>
                  <a:lnTo>
                    <a:pt x="592302" y="1198397"/>
                  </a:lnTo>
                  <a:lnTo>
                    <a:pt x="567385" y="1208608"/>
                  </a:lnTo>
                  <a:lnTo>
                    <a:pt x="541223" y="1216177"/>
                  </a:lnTo>
                  <a:lnTo>
                    <a:pt x="541223" y="1449705"/>
                  </a:lnTo>
                  <a:lnTo>
                    <a:pt x="543712" y="1495983"/>
                  </a:lnTo>
                  <a:lnTo>
                    <a:pt x="551040" y="1540827"/>
                  </a:lnTo>
                  <a:lnTo>
                    <a:pt x="562927" y="1583982"/>
                  </a:lnTo>
                  <a:lnTo>
                    <a:pt x="579120" y="1625180"/>
                  </a:lnTo>
                  <a:lnTo>
                    <a:pt x="599363" y="1664182"/>
                  </a:lnTo>
                  <a:lnTo>
                    <a:pt x="623379" y="1700695"/>
                  </a:lnTo>
                  <a:lnTo>
                    <a:pt x="629907" y="1708721"/>
                  </a:lnTo>
                  <a:lnTo>
                    <a:pt x="629907" y="1176134"/>
                  </a:lnTo>
                  <a:close/>
                </a:path>
                <a:path w="629920" h="1932939">
                  <a:moveTo>
                    <a:pt x="629907" y="0"/>
                  </a:moveTo>
                  <a:lnTo>
                    <a:pt x="323303" y="0"/>
                  </a:lnTo>
                  <a:lnTo>
                    <a:pt x="331470" y="50495"/>
                  </a:lnTo>
                  <a:lnTo>
                    <a:pt x="354203" y="94386"/>
                  </a:lnTo>
                  <a:lnTo>
                    <a:pt x="388835" y="129032"/>
                  </a:lnTo>
                  <a:lnTo>
                    <a:pt x="432739" y="151752"/>
                  </a:lnTo>
                  <a:lnTo>
                    <a:pt x="483235" y="159918"/>
                  </a:lnTo>
                  <a:lnTo>
                    <a:pt x="533717" y="151752"/>
                  </a:lnTo>
                  <a:lnTo>
                    <a:pt x="577608" y="129032"/>
                  </a:lnTo>
                  <a:lnTo>
                    <a:pt x="612254" y="94386"/>
                  </a:lnTo>
                  <a:lnTo>
                    <a:pt x="629907" y="60286"/>
                  </a:lnTo>
                  <a:lnTo>
                    <a:pt x="629907" y="0"/>
                  </a:lnTo>
                  <a:close/>
                </a:path>
                <a:path w="629920" h="1932939">
                  <a:moveTo>
                    <a:pt x="629920" y="906208"/>
                  </a:moveTo>
                  <a:lnTo>
                    <a:pt x="612254" y="872096"/>
                  </a:lnTo>
                  <a:lnTo>
                    <a:pt x="577621" y="837463"/>
                  </a:lnTo>
                  <a:lnTo>
                    <a:pt x="533730" y="814730"/>
                  </a:lnTo>
                  <a:lnTo>
                    <a:pt x="483235" y="806551"/>
                  </a:lnTo>
                  <a:lnTo>
                    <a:pt x="432739" y="814730"/>
                  </a:lnTo>
                  <a:lnTo>
                    <a:pt x="388835" y="837463"/>
                  </a:lnTo>
                  <a:lnTo>
                    <a:pt x="354203" y="872096"/>
                  </a:lnTo>
                  <a:lnTo>
                    <a:pt x="331470" y="915987"/>
                  </a:lnTo>
                  <a:lnTo>
                    <a:pt x="323303" y="966470"/>
                  </a:lnTo>
                  <a:lnTo>
                    <a:pt x="331470" y="1016965"/>
                  </a:lnTo>
                  <a:lnTo>
                    <a:pt x="354203" y="1060856"/>
                  </a:lnTo>
                  <a:lnTo>
                    <a:pt x="388835" y="1095489"/>
                  </a:lnTo>
                  <a:lnTo>
                    <a:pt x="432739" y="1118222"/>
                  </a:lnTo>
                  <a:lnTo>
                    <a:pt x="483235" y="1126388"/>
                  </a:lnTo>
                  <a:lnTo>
                    <a:pt x="533730" y="1118222"/>
                  </a:lnTo>
                  <a:lnTo>
                    <a:pt x="577621" y="1095489"/>
                  </a:lnTo>
                  <a:lnTo>
                    <a:pt x="612254" y="1060856"/>
                  </a:lnTo>
                  <a:lnTo>
                    <a:pt x="629920" y="1026744"/>
                  </a:lnTo>
                  <a:lnTo>
                    <a:pt x="629920" y="906208"/>
                  </a:lnTo>
                  <a:close/>
                </a:path>
                <a:path w="629920" h="1932939">
                  <a:moveTo>
                    <a:pt x="629920" y="224231"/>
                  </a:moveTo>
                  <a:lnTo>
                    <a:pt x="599363" y="268782"/>
                  </a:lnTo>
                  <a:lnTo>
                    <a:pt x="579120" y="307771"/>
                  </a:lnTo>
                  <a:lnTo>
                    <a:pt x="562927" y="348970"/>
                  </a:lnTo>
                  <a:lnTo>
                    <a:pt x="551040" y="392125"/>
                  </a:lnTo>
                  <a:lnTo>
                    <a:pt x="543712" y="436968"/>
                  </a:lnTo>
                  <a:lnTo>
                    <a:pt x="541223" y="483235"/>
                  </a:lnTo>
                  <a:lnTo>
                    <a:pt x="541223" y="716762"/>
                  </a:lnTo>
                  <a:lnTo>
                    <a:pt x="567385" y="724344"/>
                  </a:lnTo>
                  <a:lnTo>
                    <a:pt x="592302" y="734568"/>
                  </a:lnTo>
                  <a:lnTo>
                    <a:pt x="615848" y="747242"/>
                  </a:lnTo>
                  <a:lnTo>
                    <a:pt x="629920" y="756818"/>
                  </a:lnTo>
                  <a:lnTo>
                    <a:pt x="629920" y="224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2479" y="5272366"/>
              <a:ext cx="57975" cy="541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2478" y="3880649"/>
              <a:ext cx="629921" cy="19329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42479" y="6838036"/>
              <a:ext cx="425450" cy="439420"/>
            </a:xfrm>
            <a:custGeom>
              <a:avLst/>
              <a:gdLst/>
              <a:ahLst/>
              <a:cxnLst/>
              <a:rect l="l" t="t" r="r" b="b"/>
              <a:pathLst>
                <a:path w="425450" h="439420">
                  <a:moveTo>
                    <a:pt x="0" y="0"/>
                  </a:moveTo>
                  <a:lnTo>
                    <a:pt x="0" y="96647"/>
                  </a:lnTo>
                  <a:lnTo>
                    <a:pt x="48492" y="100216"/>
                  </a:lnTo>
                  <a:lnTo>
                    <a:pt x="94798" y="110582"/>
                  </a:lnTo>
                  <a:lnTo>
                    <a:pt x="138403" y="127232"/>
                  </a:lnTo>
                  <a:lnTo>
                    <a:pt x="178798" y="149656"/>
                  </a:lnTo>
                  <a:lnTo>
                    <a:pt x="215468" y="177340"/>
                  </a:lnTo>
                  <a:lnTo>
                    <a:pt x="247901" y="209773"/>
                  </a:lnTo>
                  <a:lnTo>
                    <a:pt x="275587" y="246443"/>
                  </a:lnTo>
                  <a:lnTo>
                    <a:pt x="298011" y="286837"/>
                  </a:lnTo>
                  <a:lnTo>
                    <a:pt x="314663" y="330444"/>
                  </a:lnTo>
                  <a:lnTo>
                    <a:pt x="325030" y="376751"/>
                  </a:lnTo>
                  <a:lnTo>
                    <a:pt x="328599" y="425246"/>
                  </a:lnTo>
                  <a:lnTo>
                    <a:pt x="328599" y="439063"/>
                  </a:lnTo>
                  <a:lnTo>
                    <a:pt x="425234" y="439063"/>
                  </a:lnTo>
                  <a:lnTo>
                    <a:pt x="425234" y="425246"/>
                  </a:lnTo>
                  <a:lnTo>
                    <a:pt x="422734" y="378977"/>
                  </a:lnTo>
                  <a:lnTo>
                    <a:pt x="415409" y="334134"/>
                  </a:lnTo>
                  <a:lnTo>
                    <a:pt x="403519" y="290980"/>
                  </a:lnTo>
                  <a:lnTo>
                    <a:pt x="387327" y="249776"/>
                  </a:lnTo>
                  <a:lnTo>
                    <a:pt x="367094" y="210784"/>
                  </a:lnTo>
                  <a:lnTo>
                    <a:pt x="343081" y="174264"/>
                  </a:lnTo>
                  <a:lnTo>
                    <a:pt x="315550" y="140479"/>
                  </a:lnTo>
                  <a:lnTo>
                    <a:pt x="284762" y="109689"/>
                  </a:lnTo>
                  <a:lnTo>
                    <a:pt x="250977" y="82156"/>
                  </a:lnTo>
                  <a:lnTo>
                    <a:pt x="214459" y="58142"/>
                  </a:lnTo>
                  <a:lnTo>
                    <a:pt x="175467" y="37908"/>
                  </a:lnTo>
                  <a:lnTo>
                    <a:pt x="134264" y="21715"/>
                  </a:lnTo>
                  <a:lnTo>
                    <a:pt x="91111" y="9825"/>
                  </a:lnTo>
                  <a:lnTo>
                    <a:pt x="46269" y="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42479" y="7050658"/>
              <a:ext cx="212610" cy="2264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42492" y="5813577"/>
              <a:ext cx="629920" cy="1463675"/>
            </a:xfrm>
            <a:custGeom>
              <a:avLst/>
              <a:gdLst/>
              <a:ahLst/>
              <a:cxnLst/>
              <a:rect l="l" t="t" r="r" b="b"/>
              <a:pathLst>
                <a:path w="629920" h="1463675">
                  <a:moveTo>
                    <a:pt x="212610" y="0"/>
                  </a:moveTo>
                  <a:lnTo>
                    <a:pt x="57962" y="0"/>
                  </a:lnTo>
                  <a:lnTo>
                    <a:pt x="57962" y="483247"/>
                  </a:lnTo>
                  <a:lnTo>
                    <a:pt x="53390" y="505802"/>
                  </a:lnTo>
                  <a:lnTo>
                    <a:pt x="40957" y="524230"/>
                  </a:lnTo>
                  <a:lnTo>
                    <a:pt x="22529" y="536663"/>
                  </a:lnTo>
                  <a:lnTo>
                    <a:pt x="0" y="541223"/>
                  </a:lnTo>
                  <a:lnTo>
                    <a:pt x="12" y="695858"/>
                  </a:lnTo>
                  <a:lnTo>
                    <a:pt x="48691" y="690232"/>
                  </a:lnTo>
                  <a:lnTo>
                    <a:pt x="93421" y="674217"/>
                  </a:lnTo>
                  <a:lnTo>
                    <a:pt x="132892" y="649097"/>
                  </a:lnTo>
                  <a:lnTo>
                    <a:pt x="165836" y="616140"/>
                  </a:lnTo>
                  <a:lnTo>
                    <a:pt x="190957" y="576668"/>
                  </a:lnTo>
                  <a:lnTo>
                    <a:pt x="206984" y="531939"/>
                  </a:lnTo>
                  <a:lnTo>
                    <a:pt x="212610" y="483247"/>
                  </a:lnTo>
                  <a:lnTo>
                    <a:pt x="212610" y="0"/>
                  </a:lnTo>
                  <a:close/>
                </a:path>
                <a:path w="629920" h="1463675">
                  <a:moveTo>
                    <a:pt x="425234" y="249720"/>
                  </a:moveTo>
                  <a:lnTo>
                    <a:pt x="399059" y="242138"/>
                  </a:lnTo>
                  <a:lnTo>
                    <a:pt x="374129" y="231927"/>
                  </a:lnTo>
                  <a:lnTo>
                    <a:pt x="350596" y="219240"/>
                  </a:lnTo>
                  <a:lnTo>
                    <a:pt x="328599" y="204254"/>
                  </a:lnTo>
                  <a:lnTo>
                    <a:pt x="328599" y="483247"/>
                  </a:lnTo>
                  <a:lnTo>
                    <a:pt x="325018" y="531736"/>
                  </a:lnTo>
                  <a:lnTo>
                    <a:pt x="314655" y="578040"/>
                  </a:lnTo>
                  <a:lnTo>
                    <a:pt x="298005" y="621652"/>
                  </a:lnTo>
                  <a:lnTo>
                    <a:pt x="275577" y="662051"/>
                  </a:lnTo>
                  <a:lnTo>
                    <a:pt x="247891" y="698715"/>
                  </a:lnTo>
                  <a:lnTo>
                    <a:pt x="215455" y="731151"/>
                  </a:lnTo>
                  <a:lnTo>
                    <a:pt x="178790" y="758837"/>
                  </a:lnTo>
                  <a:lnTo>
                    <a:pt x="138391" y="781265"/>
                  </a:lnTo>
                  <a:lnTo>
                    <a:pt x="94792" y="797915"/>
                  </a:lnTo>
                  <a:lnTo>
                    <a:pt x="48488" y="808278"/>
                  </a:lnTo>
                  <a:lnTo>
                    <a:pt x="0" y="811834"/>
                  </a:lnTo>
                  <a:lnTo>
                    <a:pt x="0" y="908481"/>
                  </a:lnTo>
                  <a:lnTo>
                    <a:pt x="46266" y="905979"/>
                  </a:lnTo>
                  <a:lnTo>
                    <a:pt x="91097" y="898652"/>
                  </a:lnTo>
                  <a:lnTo>
                    <a:pt x="134251" y="886764"/>
                  </a:lnTo>
                  <a:lnTo>
                    <a:pt x="175450" y="870572"/>
                  </a:lnTo>
                  <a:lnTo>
                    <a:pt x="214452" y="850341"/>
                  </a:lnTo>
                  <a:lnTo>
                    <a:pt x="250964" y="826325"/>
                  </a:lnTo>
                  <a:lnTo>
                    <a:pt x="284746" y="798791"/>
                  </a:lnTo>
                  <a:lnTo>
                    <a:pt x="315544" y="768007"/>
                  </a:lnTo>
                  <a:lnTo>
                    <a:pt x="343077" y="734225"/>
                  </a:lnTo>
                  <a:lnTo>
                    <a:pt x="367080" y="697712"/>
                  </a:lnTo>
                  <a:lnTo>
                    <a:pt x="387324" y="658710"/>
                  </a:lnTo>
                  <a:lnTo>
                    <a:pt x="403517" y="617512"/>
                  </a:lnTo>
                  <a:lnTo>
                    <a:pt x="415404" y="574357"/>
                  </a:lnTo>
                  <a:lnTo>
                    <a:pt x="422732" y="529513"/>
                  </a:lnTo>
                  <a:lnTo>
                    <a:pt x="425234" y="483247"/>
                  </a:lnTo>
                  <a:lnTo>
                    <a:pt x="425234" y="249720"/>
                  </a:lnTo>
                  <a:close/>
                </a:path>
                <a:path w="629920" h="1463675">
                  <a:moveTo>
                    <a:pt x="629894" y="1176134"/>
                  </a:moveTo>
                  <a:lnTo>
                    <a:pt x="615835" y="1185710"/>
                  </a:lnTo>
                  <a:lnTo>
                    <a:pt x="592289" y="1198397"/>
                  </a:lnTo>
                  <a:lnTo>
                    <a:pt x="567372" y="1208608"/>
                  </a:lnTo>
                  <a:lnTo>
                    <a:pt x="541210" y="1216190"/>
                  </a:lnTo>
                  <a:lnTo>
                    <a:pt x="541210" y="1449717"/>
                  </a:lnTo>
                  <a:lnTo>
                    <a:pt x="541947" y="1463535"/>
                  </a:lnTo>
                  <a:lnTo>
                    <a:pt x="629894" y="1463535"/>
                  </a:lnTo>
                  <a:lnTo>
                    <a:pt x="629894" y="1176134"/>
                  </a:lnTo>
                  <a:close/>
                </a:path>
                <a:path w="629920" h="1463675">
                  <a:moveTo>
                    <a:pt x="629894" y="0"/>
                  </a:moveTo>
                  <a:lnTo>
                    <a:pt x="323291" y="0"/>
                  </a:lnTo>
                  <a:lnTo>
                    <a:pt x="331457" y="50507"/>
                  </a:lnTo>
                  <a:lnTo>
                    <a:pt x="354190" y="94399"/>
                  </a:lnTo>
                  <a:lnTo>
                    <a:pt x="388823" y="129044"/>
                  </a:lnTo>
                  <a:lnTo>
                    <a:pt x="432727" y="151765"/>
                  </a:lnTo>
                  <a:lnTo>
                    <a:pt x="483222" y="159931"/>
                  </a:lnTo>
                  <a:lnTo>
                    <a:pt x="533704" y="151765"/>
                  </a:lnTo>
                  <a:lnTo>
                    <a:pt x="577596" y="129044"/>
                  </a:lnTo>
                  <a:lnTo>
                    <a:pt x="612241" y="94399"/>
                  </a:lnTo>
                  <a:lnTo>
                    <a:pt x="629894" y="60286"/>
                  </a:lnTo>
                  <a:lnTo>
                    <a:pt x="629894" y="0"/>
                  </a:lnTo>
                  <a:close/>
                </a:path>
                <a:path w="629920" h="1463675">
                  <a:moveTo>
                    <a:pt x="629907" y="906208"/>
                  </a:moveTo>
                  <a:lnTo>
                    <a:pt x="612241" y="872096"/>
                  </a:lnTo>
                  <a:lnTo>
                    <a:pt x="577608" y="837450"/>
                  </a:lnTo>
                  <a:lnTo>
                    <a:pt x="533717" y="814717"/>
                  </a:lnTo>
                  <a:lnTo>
                    <a:pt x="483222" y="806551"/>
                  </a:lnTo>
                  <a:lnTo>
                    <a:pt x="432727" y="814717"/>
                  </a:lnTo>
                  <a:lnTo>
                    <a:pt x="388823" y="837450"/>
                  </a:lnTo>
                  <a:lnTo>
                    <a:pt x="354190" y="872096"/>
                  </a:lnTo>
                  <a:lnTo>
                    <a:pt x="331457" y="915987"/>
                  </a:lnTo>
                  <a:lnTo>
                    <a:pt x="323291" y="966482"/>
                  </a:lnTo>
                  <a:lnTo>
                    <a:pt x="331457" y="1016965"/>
                  </a:lnTo>
                  <a:lnTo>
                    <a:pt x="354190" y="1060856"/>
                  </a:lnTo>
                  <a:lnTo>
                    <a:pt x="388823" y="1095502"/>
                  </a:lnTo>
                  <a:lnTo>
                    <a:pt x="432727" y="1118235"/>
                  </a:lnTo>
                  <a:lnTo>
                    <a:pt x="483222" y="1126401"/>
                  </a:lnTo>
                  <a:lnTo>
                    <a:pt x="533717" y="1118235"/>
                  </a:lnTo>
                  <a:lnTo>
                    <a:pt x="577608" y="1095502"/>
                  </a:lnTo>
                  <a:lnTo>
                    <a:pt x="612241" y="1060856"/>
                  </a:lnTo>
                  <a:lnTo>
                    <a:pt x="629907" y="1026756"/>
                  </a:lnTo>
                  <a:lnTo>
                    <a:pt x="629907" y="906208"/>
                  </a:lnTo>
                  <a:close/>
                </a:path>
                <a:path w="629920" h="1463675">
                  <a:moveTo>
                    <a:pt x="629907" y="224231"/>
                  </a:moveTo>
                  <a:lnTo>
                    <a:pt x="599351" y="268782"/>
                  </a:lnTo>
                  <a:lnTo>
                    <a:pt x="579107" y="307771"/>
                  </a:lnTo>
                  <a:lnTo>
                    <a:pt x="562914" y="348970"/>
                  </a:lnTo>
                  <a:lnTo>
                    <a:pt x="551027" y="392125"/>
                  </a:lnTo>
                  <a:lnTo>
                    <a:pt x="543699" y="436968"/>
                  </a:lnTo>
                  <a:lnTo>
                    <a:pt x="541210" y="483235"/>
                  </a:lnTo>
                  <a:lnTo>
                    <a:pt x="541210" y="716762"/>
                  </a:lnTo>
                  <a:lnTo>
                    <a:pt x="567372" y="724344"/>
                  </a:lnTo>
                  <a:lnTo>
                    <a:pt x="592289" y="734555"/>
                  </a:lnTo>
                  <a:lnTo>
                    <a:pt x="615835" y="747242"/>
                  </a:lnTo>
                  <a:lnTo>
                    <a:pt x="629907" y="756805"/>
                  </a:lnTo>
                  <a:lnTo>
                    <a:pt x="629907" y="224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42480" y="7205294"/>
              <a:ext cx="57975" cy="718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2479" y="5813577"/>
              <a:ext cx="629920" cy="14635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7699" y="642619"/>
              <a:ext cx="1280160" cy="6035040"/>
            </a:xfrm>
            <a:custGeom>
              <a:avLst/>
              <a:gdLst/>
              <a:ahLst/>
              <a:cxnLst/>
              <a:rect l="l" t="t" r="r" b="b"/>
              <a:pathLst>
                <a:path w="1280160" h="6035040">
                  <a:moveTo>
                    <a:pt x="1280160" y="6035040"/>
                  </a:moveTo>
                  <a:lnTo>
                    <a:pt x="0" y="6035040"/>
                  </a:lnTo>
                  <a:lnTo>
                    <a:pt x="0" y="0"/>
                  </a:lnTo>
                  <a:lnTo>
                    <a:pt x="1280160" y="0"/>
                  </a:lnTo>
                  <a:lnTo>
                    <a:pt x="1280160" y="6035040"/>
                  </a:lnTo>
                  <a:close/>
                </a:path>
              </a:pathLst>
            </a:custGeom>
            <a:ln w="5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0723" y="991865"/>
            <a:ext cx="4019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395" dirty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3017" y="1601608"/>
            <a:ext cx="177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5521" y="2211351"/>
            <a:ext cx="551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1355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4484" y="2821094"/>
            <a:ext cx="4933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894" dirty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8020" y="3430837"/>
            <a:ext cx="4267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36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8873" y="4040581"/>
            <a:ext cx="4451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509" dirty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7878" y="4650324"/>
            <a:ext cx="5067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0325" algn="just">
              <a:lnSpc>
                <a:spcPct val="100000"/>
              </a:lnSpc>
              <a:spcBef>
                <a:spcPts val="100"/>
              </a:spcBef>
            </a:pPr>
            <a:r>
              <a:rPr sz="4000" spc="265" dirty="0">
                <a:solidFill>
                  <a:srgbClr val="231F20"/>
                </a:solidFill>
                <a:latin typeface="Arial"/>
                <a:cs typeface="Arial"/>
              </a:rPr>
              <a:t>P  </a:t>
            </a:r>
            <a:r>
              <a:rPr sz="4000" spc="560" dirty="0">
                <a:solidFill>
                  <a:srgbClr val="231F20"/>
                </a:solidFill>
                <a:latin typeface="Times New Roman"/>
                <a:cs typeface="Times New Roman"/>
              </a:rPr>
              <a:t>H  </a:t>
            </a:r>
            <a:r>
              <a:rPr sz="4000" spc="111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72338" y="6339992"/>
            <a:ext cx="325120" cy="325120"/>
            <a:chOff x="6772338" y="6339992"/>
            <a:chExt cx="325120" cy="325120"/>
          </a:xfrm>
        </p:grpSpPr>
        <p:sp>
          <p:nvSpPr>
            <p:cNvPr id="27" name="object 27"/>
            <p:cNvSpPr/>
            <p:nvPr/>
          </p:nvSpPr>
          <p:spPr>
            <a:xfrm>
              <a:off x="6772338" y="6339992"/>
              <a:ext cx="324827" cy="3248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97687" y="6365328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55129" y="6320049"/>
            <a:ext cx="15938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35726" y="6484429"/>
            <a:ext cx="1091565" cy="59055"/>
            <a:chOff x="5635726" y="6484429"/>
            <a:chExt cx="1091565" cy="59055"/>
          </a:xfrm>
        </p:grpSpPr>
        <p:sp>
          <p:nvSpPr>
            <p:cNvPr id="31" name="object 31"/>
            <p:cNvSpPr/>
            <p:nvPr/>
          </p:nvSpPr>
          <p:spPr>
            <a:xfrm>
              <a:off x="5635726" y="6484429"/>
              <a:ext cx="342874" cy="584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03673" y="6484429"/>
              <a:ext cx="272310" cy="584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9560" y="6485166"/>
              <a:ext cx="6261" cy="569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9474" y="6485178"/>
              <a:ext cx="32410" cy="569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65646" y="6485178"/>
              <a:ext cx="361353" cy="5772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88128" y="6445835"/>
            <a:ext cx="6140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11157" y="4648200"/>
            <a:ext cx="3218815" cy="1921510"/>
          </a:xfrm>
          <a:custGeom>
            <a:avLst/>
            <a:gdLst/>
            <a:ahLst/>
            <a:cxnLst/>
            <a:rect l="l" t="t" r="r" b="b"/>
            <a:pathLst>
              <a:path w="3218815" h="1921509">
                <a:moveTo>
                  <a:pt x="2603703" y="1795932"/>
                </a:moveTo>
                <a:lnTo>
                  <a:pt x="2599258" y="1795932"/>
                </a:lnTo>
                <a:lnTo>
                  <a:pt x="2599258" y="1921027"/>
                </a:lnTo>
                <a:lnTo>
                  <a:pt x="2603703" y="1921027"/>
                </a:lnTo>
                <a:lnTo>
                  <a:pt x="2603703" y="1795932"/>
                </a:lnTo>
                <a:close/>
              </a:path>
              <a:path w="3218815" h="1921509">
                <a:moveTo>
                  <a:pt x="3218205" y="455930"/>
                </a:moveTo>
                <a:lnTo>
                  <a:pt x="3215716" y="421640"/>
                </a:lnTo>
                <a:lnTo>
                  <a:pt x="3207943" y="386080"/>
                </a:lnTo>
                <a:lnTo>
                  <a:pt x="3195002" y="353060"/>
                </a:lnTo>
                <a:lnTo>
                  <a:pt x="3182302" y="331673"/>
                </a:lnTo>
                <a:lnTo>
                  <a:pt x="3182302" y="461010"/>
                </a:lnTo>
                <a:lnTo>
                  <a:pt x="3178022" y="497840"/>
                </a:lnTo>
                <a:lnTo>
                  <a:pt x="3143821" y="560070"/>
                </a:lnTo>
                <a:lnTo>
                  <a:pt x="3113900" y="588010"/>
                </a:lnTo>
                <a:lnTo>
                  <a:pt x="3078111" y="609600"/>
                </a:lnTo>
                <a:lnTo>
                  <a:pt x="3039199" y="627380"/>
                </a:lnTo>
                <a:lnTo>
                  <a:pt x="2997123" y="638810"/>
                </a:lnTo>
                <a:lnTo>
                  <a:pt x="2951911" y="645160"/>
                </a:lnTo>
                <a:lnTo>
                  <a:pt x="2951810" y="636270"/>
                </a:lnTo>
                <a:lnTo>
                  <a:pt x="2947797" y="585470"/>
                </a:lnTo>
                <a:lnTo>
                  <a:pt x="2935490" y="535940"/>
                </a:lnTo>
                <a:lnTo>
                  <a:pt x="2914967" y="491490"/>
                </a:lnTo>
                <a:lnTo>
                  <a:pt x="2886227" y="449580"/>
                </a:lnTo>
                <a:lnTo>
                  <a:pt x="2849295" y="412750"/>
                </a:lnTo>
                <a:lnTo>
                  <a:pt x="2813748" y="386080"/>
                </a:lnTo>
                <a:lnTo>
                  <a:pt x="2777617" y="364490"/>
                </a:lnTo>
                <a:lnTo>
                  <a:pt x="2775496" y="363220"/>
                </a:lnTo>
                <a:lnTo>
                  <a:pt x="2734551" y="346710"/>
                </a:lnTo>
                <a:lnTo>
                  <a:pt x="2690901" y="334010"/>
                </a:lnTo>
                <a:lnTo>
                  <a:pt x="2644546" y="327660"/>
                </a:lnTo>
                <a:lnTo>
                  <a:pt x="2595499" y="325120"/>
                </a:lnTo>
                <a:lnTo>
                  <a:pt x="2578836" y="325120"/>
                </a:lnTo>
                <a:lnTo>
                  <a:pt x="2523490" y="334010"/>
                </a:lnTo>
                <a:lnTo>
                  <a:pt x="2485694" y="344170"/>
                </a:lnTo>
                <a:lnTo>
                  <a:pt x="2435961" y="367030"/>
                </a:lnTo>
                <a:lnTo>
                  <a:pt x="2397493" y="400050"/>
                </a:lnTo>
                <a:lnTo>
                  <a:pt x="2377249" y="444500"/>
                </a:lnTo>
                <a:lnTo>
                  <a:pt x="2375903" y="461010"/>
                </a:lnTo>
                <a:lnTo>
                  <a:pt x="2376347" y="467360"/>
                </a:lnTo>
                <a:lnTo>
                  <a:pt x="2392997" y="504190"/>
                </a:lnTo>
                <a:lnTo>
                  <a:pt x="2408301" y="508000"/>
                </a:lnTo>
                <a:lnTo>
                  <a:pt x="2417407" y="506730"/>
                </a:lnTo>
                <a:lnTo>
                  <a:pt x="2453856" y="476250"/>
                </a:lnTo>
                <a:lnTo>
                  <a:pt x="2451493" y="447040"/>
                </a:lnTo>
                <a:lnTo>
                  <a:pt x="2445296" y="431800"/>
                </a:lnTo>
                <a:lnTo>
                  <a:pt x="2482088" y="389890"/>
                </a:lnTo>
                <a:lnTo>
                  <a:pt x="2536545" y="370840"/>
                </a:lnTo>
                <a:lnTo>
                  <a:pt x="2595499" y="364490"/>
                </a:lnTo>
                <a:lnTo>
                  <a:pt x="2619464" y="365760"/>
                </a:lnTo>
                <a:lnTo>
                  <a:pt x="2670759" y="374650"/>
                </a:lnTo>
                <a:lnTo>
                  <a:pt x="2725432" y="392430"/>
                </a:lnTo>
                <a:lnTo>
                  <a:pt x="2776728" y="417830"/>
                </a:lnTo>
                <a:lnTo>
                  <a:pt x="2823184" y="452120"/>
                </a:lnTo>
                <a:lnTo>
                  <a:pt x="2862796" y="495300"/>
                </a:lnTo>
                <a:lnTo>
                  <a:pt x="2894076" y="547370"/>
                </a:lnTo>
                <a:lnTo>
                  <a:pt x="2910255" y="605790"/>
                </a:lnTo>
                <a:lnTo>
                  <a:pt x="2912287" y="648970"/>
                </a:lnTo>
                <a:lnTo>
                  <a:pt x="2905099" y="648970"/>
                </a:lnTo>
                <a:lnTo>
                  <a:pt x="2883497" y="648436"/>
                </a:lnTo>
                <a:lnTo>
                  <a:pt x="2883497" y="731520"/>
                </a:lnTo>
                <a:lnTo>
                  <a:pt x="2829496" y="784860"/>
                </a:lnTo>
                <a:lnTo>
                  <a:pt x="2794406" y="805180"/>
                </a:lnTo>
                <a:lnTo>
                  <a:pt x="2753906" y="821690"/>
                </a:lnTo>
                <a:lnTo>
                  <a:pt x="2710256" y="834390"/>
                </a:lnTo>
                <a:lnTo>
                  <a:pt x="2665704" y="843280"/>
                </a:lnTo>
                <a:lnTo>
                  <a:pt x="2620251" y="848360"/>
                </a:lnTo>
                <a:lnTo>
                  <a:pt x="2573896" y="849630"/>
                </a:lnTo>
                <a:lnTo>
                  <a:pt x="2526487" y="849630"/>
                </a:lnTo>
                <a:lnTo>
                  <a:pt x="2430488" y="842010"/>
                </a:lnTo>
                <a:lnTo>
                  <a:pt x="2381885" y="834390"/>
                </a:lnTo>
                <a:lnTo>
                  <a:pt x="2332888" y="825500"/>
                </a:lnTo>
                <a:lnTo>
                  <a:pt x="2283485" y="815340"/>
                </a:lnTo>
                <a:lnTo>
                  <a:pt x="2233688" y="802640"/>
                </a:lnTo>
                <a:lnTo>
                  <a:pt x="2183485" y="787400"/>
                </a:lnTo>
                <a:lnTo>
                  <a:pt x="2087079" y="755650"/>
                </a:lnTo>
                <a:lnTo>
                  <a:pt x="1994928" y="722630"/>
                </a:lnTo>
                <a:lnTo>
                  <a:pt x="1948573" y="704850"/>
                </a:lnTo>
                <a:lnTo>
                  <a:pt x="1902040" y="688340"/>
                </a:lnTo>
                <a:lnTo>
                  <a:pt x="1835238" y="662940"/>
                </a:lnTo>
                <a:lnTo>
                  <a:pt x="1714119" y="617220"/>
                </a:lnTo>
                <a:lnTo>
                  <a:pt x="1666697" y="598170"/>
                </a:lnTo>
                <a:lnTo>
                  <a:pt x="1686610" y="586740"/>
                </a:lnTo>
                <a:lnTo>
                  <a:pt x="1691640" y="584200"/>
                </a:lnTo>
                <a:lnTo>
                  <a:pt x="1706740" y="576580"/>
                </a:lnTo>
                <a:lnTo>
                  <a:pt x="1727111" y="565150"/>
                </a:lnTo>
                <a:lnTo>
                  <a:pt x="1768284" y="541020"/>
                </a:lnTo>
                <a:lnTo>
                  <a:pt x="1788642" y="530860"/>
                </a:lnTo>
                <a:lnTo>
                  <a:pt x="1828698" y="508000"/>
                </a:lnTo>
                <a:lnTo>
                  <a:pt x="1877060" y="527050"/>
                </a:lnTo>
                <a:lnTo>
                  <a:pt x="1925675" y="544830"/>
                </a:lnTo>
                <a:lnTo>
                  <a:pt x="1974545" y="561340"/>
                </a:lnTo>
                <a:lnTo>
                  <a:pt x="2023668" y="579120"/>
                </a:lnTo>
                <a:lnTo>
                  <a:pt x="2222677" y="640080"/>
                </a:lnTo>
                <a:lnTo>
                  <a:pt x="2273071" y="652780"/>
                </a:lnTo>
                <a:lnTo>
                  <a:pt x="2323706" y="666750"/>
                </a:lnTo>
                <a:lnTo>
                  <a:pt x="2370074" y="678180"/>
                </a:lnTo>
                <a:lnTo>
                  <a:pt x="2416886" y="688340"/>
                </a:lnTo>
                <a:lnTo>
                  <a:pt x="2464143" y="697230"/>
                </a:lnTo>
                <a:lnTo>
                  <a:pt x="2560002" y="712470"/>
                </a:lnTo>
                <a:lnTo>
                  <a:pt x="2657640" y="722630"/>
                </a:lnTo>
                <a:lnTo>
                  <a:pt x="2707132" y="726440"/>
                </a:lnTo>
                <a:lnTo>
                  <a:pt x="2807462" y="731520"/>
                </a:lnTo>
                <a:lnTo>
                  <a:pt x="2883497" y="731520"/>
                </a:lnTo>
                <a:lnTo>
                  <a:pt x="2883497" y="648436"/>
                </a:lnTo>
                <a:lnTo>
                  <a:pt x="2802356" y="646430"/>
                </a:lnTo>
                <a:lnTo>
                  <a:pt x="2701480" y="638810"/>
                </a:lnTo>
                <a:lnTo>
                  <a:pt x="2651747" y="633730"/>
                </a:lnTo>
                <a:lnTo>
                  <a:pt x="2553690" y="618490"/>
                </a:lnTo>
                <a:lnTo>
                  <a:pt x="2505354" y="609600"/>
                </a:lnTo>
                <a:lnTo>
                  <a:pt x="2457488" y="599440"/>
                </a:lnTo>
                <a:lnTo>
                  <a:pt x="2410104" y="588010"/>
                </a:lnTo>
                <a:lnTo>
                  <a:pt x="2316137" y="562610"/>
                </a:lnTo>
                <a:lnTo>
                  <a:pt x="2134578" y="508000"/>
                </a:lnTo>
                <a:lnTo>
                  <a:pt x="2038578" y="476250"/>
                </a:lnTo>
                <a:lnTo>
                  <a:pt x="1947506" y="443230"/>
                </a:lnTo>
                <a:lnTo>
                  <a:pt x="1966722" y="433070"/>
                </a:lnTo>
                <a:lnTo>
                  <a:pt x="2077504" y="377190"/>
                </a:lnTo>
                <a:lnTo>
                  <a:pt x="2164613" y="336550"/>
                </a:lnTo>
                <a:lnTo>
                  <a:pt x="2252091" y="298450"/>
                </a:lnTo>
                <a:lnTo>
                  <a:pt x="2339911" y="262890"/>
                </a:lnTo>
                <a:lnTo>
                  <a:pt x="2389632" y="245110"/>
                </a:lnTo>
                <a:lnTo>
                  <a:pt x="2439797" y="229870"/>
                </a:lnTo>
                <a:lnTo>
                  <a:pt x="2490419" y="217170"/>
                </a:lnTo>
                <a:lnTo>
                  <a:pt x="2541498" y="207010"/>
                </a:lnTo>
                <a:lnTo>
                  <a:pt x="2593022" y="198120"/>
                </a:lnTo>
                <a:lnTo>
                  <a:pt x="2644991" y="193040"/>
                </a:lnTo>
                <a:lnTo>
                  <a:pt x="2697416" y="189230"/>
                </a:lnTo>
                <a:lnTo>
                  <a:pt x="2750299" y="187960"/>
                </a:lnTo>
                <a:lnTo>
                  <a:pt x="2785059" y="189230"/>
                </a:lnTo>
                <a:lnTo>
                  <a:pt x="2857957" y="196850"/>
                </a:lnTo>
                <a:lnTo>
                  <a:pt x="2896108" y="204470"/>
                </a:lnTo>
                <a:lnTo>
                  <a:pt x="2933890" y="213360"/>
                </a:lnTo>
                <a:lnTo>
                  <a:pt x="3004096" y="238760"/>
                </a:lnTo>
                <a:lnTo>
                  <a:pt x="3066643" y="273050"/>
                </a:lnTo>
                <a:lnTo>
                  <a:pt x="3118840" y="316230"/>
                </a:lnTo>
                <a:lnTo>
                  <a:pt x="3159010" y="368300"/>
                </a:lnTo>
                <a:lnTo>
                  <a:pt x="3179711" y="427990"/>
                </a:lnTo>
                <a:lnTo>
                  <a:pt x="3182302" y="461010"/>
                </a:lnTo>
                <a:lnTo>
                  <a:pt x="3182302" y="331673"/>
                </a:lnTo>
                <a:lnTo>
                  <a:pt x="3154515" y="294640"/>
                </a:lnTo>
                <a:lnTo>
                  <a:pt x="3099612" y="246380"/>
                </a:lnTo>
                <a:lnTo>
                  <a:pt x="3067100" y="226060"/>
                </a:lnTo>
                <a:lnTo>
                  <a:pt x="3031985" y="208280"/>
                </a:lnTo>
                <a:lnTo>
                  <a:pt x="2995091" y="191770"/>
                </a:lnTo>
                <a:lnTo>
                  <a:pt x="2956395" y="179070"/>
                </a:lnTo>
                <a:lnTo>
                  <a:pt x="2915907" y="167640"/>
                </a:lnTo>
                <a:lnTo>
                  <a:pt x="2874492" y="158750"/>
                </a:lnTo>
                <a:lnTo>
                  <a:pt x="2833090" y="153670"/>
                </a:lnTo>
                <a:lnTo>
                  <a:pt x="2791688" y="149860"/>
                </a:lnTo>
                <a:lnTo>
                  <a:pt x="2750299" y="148590"/>
                </a:lnTo>
                <a:lnTo>
                  <a:pt x="2700159" y="149860"/>
                </a:lnTo>
                <a:lnTo>
                  <a:pt x="2650566" y="152400"/>
                </a:lnTo>
                <a:lnTo>
                  <a:pt x="2601493" y="157480"/>
                </a:lnTo>
                <a:lnTo>
                  <a:pt x="2552966" y="165100"/>
                </a:lnTo>
                <a:lnTo>
                  <a:pt x="2504960" y="173990"/>
                </a:lnTo>
                <a:lnTo>
                  <a:pt x="2457500" y="185420"/>
                </a:lnTo>
                <a:lnTo>
                  <a:pt x="2410561" y="199390"/>
                </a:lnTo>
                <a:lnTo>
                  <a:pt x="2364168" y="214630"/>
                </a:lnTo>
                <a:lnTo>
                  <a:pt x="2318308" y="232410"/>
                </a:lnTo>
                <a:lnTo>
                  <a:pt x="2272703" y="251460"/>
                </a:lnTo>
                <a:lnTo>
                  <a:pt x="2181491" y="292100"/>
                </a:lnTo>
                <a:lnTo>
                  <a:pt x="2135898" y="313690"/>
                </a:lnTo>
                <a:lnTo>
                  <a:pt x="2044700" y="359410"/>
                </a:lnTo>
                <a:lnTo>
                  <a:pt x="1953501" y="407670"/>
                </a:lnTo>
                <a:lnTo>
                  <a:pt x="1907908" y="433070"/>
                </a:lnTo>
                <a:lnTo>
                  <a:pt x="1800796" y="392430"/>
                </a:lnTo>
                <a:lnTo>
                  <a:pt x="1789112" y="387642"/>
                </a:lnTo>
                <a:lnTo>
                  <a:pt x="1789112" y="497840"/>
                </a:lnTo>
                <a:lnTo>
                  <a:pt x="1630692" y="584200"/>
                </a:lnTo>
                <a:lnTo>
                  <a:pt x="1584680" y="565150"/>
                </a:lnTo>
                <a:lnTo>
                  <a:pt x="1508302" y="535457"/>
                </a:lnTo>
                <a:lnTo>
                  <a:pt x="1508302" y="645160"/>
                </a:lnTo>
                <a:lnTo>
                  <a:pt x="1417345" y="688340"/>
                </a:lnTo>
                <a:lnTo>
                  <a:pt x="1371536" y="708660"/>
                </a:lnTo>
                <a:lnTo>
                  <a:pt x="1325499" y="727710"/>
                </a:lnTo>
                <a:lnTo>
                  <a:pt x="1279258" y="745490"/>
                </a:lnTo>
                <a:lnTo>
                  <a:pt x="1186103" y="778510"/>
                </a:lnTo>
                <a:lnTo>
                  <a:pt x="1139113" y="792480"/>
                </a:lnTo>
                <a:lnTo>
                  <a:pt x="1091768" y="805180"/>
                </a:lnTo>
                <a:lnTo>
                  <a:pt x="1044041" y="814070"/>
                </a:lnTo>
                <a:lnTo>
                  <a:pt x="995959" y="821690"/>
                </a:lnTo>
                <a:lnTo>
                  <a:pt x="947508" y="828040"/>
                </a:lnTo>
                <a:lnTo>
                  <a:pt x="898702" y="830580"/>
                </a:lnTo>
                <a:lnTo>
                  <a:pt x="849515" y="831850"/>
                </a:lnTo>
                <a:lnTo>
                  <a:pt x="816991" y="831850"/>
                </a:lnTo>
                <a:lnTo>
                  <a:pt x="751293" y="826770"/>
                </a:lnTo>
                <a:lnTo>
                  <a:pt x="685482" y="815340"/>
                </a:lnTo>
                <a:lnTo>
                  <a:pt x="624268" y="797560"/>
                </a:lnTo>
                <a:lnTo>
                  <a:pt x="568706" y="774700"/>
                </a:lnTo>
                <a:lnTo>
                  <a:pt x="520103" y="745490"/>
                </a:lnTo>
                <a:lnTo>
                  <a:pt x="479488" y="708660"/>
                </a:lnTo>
                <a:lnTo>
                  <a:pt x="451586" y="668020"/>
                </a:lnTo>
                <a:lnTo>
                  <a:pt x="442709" y="645160"/>
                </a:lnTo>
                <a:lnTo>
                  <a:pt x="493052" y="640080"/>
                </a:lnTo>
                <a:lnTo>
                  <a:pt x="543306" y="633730"/>
                </a:lnTo>
                <a:lnTo>
                  <a:pt x="593458" y="624840"/>
                </a:lnTo>
                <a:lnTo>
                  <a:pt x="643509" y="614680"/>
                </a:lnTo>
                <a:lnTo>
                  <a:pt x="653491" y="612140"/>
                </a:lnTo>
                <a:lnTo>
                  <a:pt x="663486" y="609600"/>
                </a:lnTo>
                <a:lnTo>
                  <a:pt x="743305" y="588010"/>
                </a:lnTo>
                <a:lnTo>
                  <a:pt x="793153" y="571500"/>
                </a:lnTo>
                <a:lnTo>
                  <a:pt x="893152" y="535940"/>
                </a:lnTo>
                <a:lnTo>
                  <a:pt x="943305" y="516890"/>
                </a:lnTo>
                <a:lnTo>
                  <a:pt x="1043901" y="476250"/>
                </a:lnTo>
                <a:lnTo>
                  <a:pt x="1088682" y="488950"/>
                </a:lnTo>
                <a:lnTo>
                  <a:pt x="1133754" y="502920"/>
                </a:lnTo>
                <a:lnTo>
                  <a:pt x="1179118" y="518160"/>
                </a:lnTo>
                <a:lnTo>
                  <a:pt x="1270711" y="551180"/>
                </a:lnTo>
                <a:lnTo>
                  <a:pt x="1364018" y="586740"/>
                </a:lnTo>
                <a:lnTo>
                  <a:pt x="1459623" y="624840"/>
                </a:lnTo>
                <a:lnTo>
                  <a:pt x="1508302" y="645160"/>
                </a:lnTo>
                <a:lnTo>
                  <a:pt x="1508302" y="535457"/>
                </a:lnTo>
                <a:lnTo>
                  <a:pt x="1447520" y="511810"/>
                </a:lnTo>
                <a:lnTo>
                  <a:pt x="1356664" y="478790"/>
                </a:lnTo>
                <a:lnTo>
                  <a:pt x="1349070" y="476250"/>
                </a:lnTo>
                <a:lnTo>
                  <a:pt x="1173505" y="417830"/>
                </a:lnTo>
                <a:lnTo>
                  <a:pt x="1198359" y="407670"/>
                </a:lnTo>
                <a:lnTo>
                  <a:pt x="1206423" y="403860"/>
                </a:lnTo>
                <a:lnTo>
                  <a:pt x="1222540" y="396240"/>
                </a:lnTo>
                <a:lnTo>
                  <a:pt x="1246060" y="386080"/>
                </a:lnTo>
                <a:lnTo>
                  <a:pt x="1268907" y="374650"/>
                </a:lnTo>
                <a:lnTo>
                  <a:pt x="1291513" y="364490"/>
                </a:lnTo>
                <a:lnTo>
                  <a:pt x="1314348" y="353060"/>
                </a:lnTo>
                <a:lnTo>
                  <a:pt x="1337411" y="342900"/>
                </a:lnTo>
                <a:lnTo>
                  <a:pt x="1360703" y="331470"/>
                </a:lnTo>
                <a:lnTo>
                  <a:pt x="1465999" y="372110"/>
                </a:lnTo>
                <a:lnTo>
                  <a:pt x="1519313" y="393700"/>
                </a:lnTo>
                <a:lnTo>
                  <a:pt x="1573098" y="414020"/>
                </a:lnTo>
                <a:lnTo>
                  <a:pt x="1616290" y="431800"/>
                </a:lnTo>
                <a:lnTo>
                  <a:pt x="1789112" y="497840"/>
                </a:lnTo>
                <a:lnTo>
                  <a:pt x="1789112" y="387642"/>
                </a:lnTo>
                <a:lnTo>
                  <a:pt x="1695500" y="349250"/>
                </a:lnTo>
                <a:lnTo>
                  <a:pt x="1649818" y="331470"/>
                </a:lnTo>
                <a:lnTo>
                  <a:pt x="1643291" y="328930"/>
                </a:lnTo>
                <a:lnTo>
                  <a:pt x="1591094" y="307340"/>
                </a:lnTo>
                <a:lnTo>
                  <a:pt x="1486700" y="266700"/>
                </a:lnTo>
                <a:lnTo>
                  <a:pt x="1524228" y="248920"/>
                </a:lnTo>
                <a:lnTo>
                  <a:pt x="1534960" y="243840"/>
                </a:lnTo>
                <a:lnTo>
                  <a:pt x="1629460" y="200660"/>
                </a:lnTo>
                <a:lnTo>
                  <a:pt x="1721269" y="160020"/>
                </a:lnTo>
                <a:lnTo>
                  <a:pt x="1810372" y="121920"/>
                </a:lnTo>
                <a:lnTo>
                  <a:pt x="1910715" y="83820"/>
                </a:lnTo>
                <a:lnTo>
                  <a:pt x="1965909" y="67310"/>
                </a:lnTo>
                <a:lnTo>
                  <a:pt x="2019503" y="53340"/>
                </a:lnTo>
                <a:lnTo>
                  <a:pt x="2071497" y="44450"/>
                </a:lnTo>
                <a:lnTo>
                  <a:pt x="2121903" y="38100"/>
                </a:lnTo>
                <a:lnTo>
                  <a:pt x="2170709" y="36830"/>
                </a:lnTo>
                <a:lnTo>
                  <a:pt x="2197252" y="38100"/>
                </a:lnTo>
                <a:lnTo>
                  <a:pt x="2258453" y="48260"/>
                </a:lnTo>
                <a:lnTo>
                  <a:pt x="2326856" y="69850"/>
                </a:lnTo>
                <a:lnTo>
                  <a:pt x="2380843" y="100330"/>
                </a:lnTo>
                <a:lnTo>
                  <a:pt x="2408301" y="127000"/>
                </a:lnTo>
                <a:lnTo>
                  <a:pt x="2414892" y="128270"/>
                </a:lnTo>
                <a:lnTo>
                  <a:pt x="2426906" y="118110"/>
                </a:lnTo>
                <a:lnTo>
                  <a:pt x="2427503" y="113030"/>
                </a:lnTo>
                <a:lnTo>
                  <a:pt x="2422702" y="109220"/>
                </a:lnTo>
                <a:lnTo>
                  <a:pt x="2402446" y="83820"/>
                </a:lnTo>
                <a:lnTo>
                  <a:pt x="2348446" y="43180"/>
                </a:lnTo>
                <a:lnTo>
                  <a:pt x="2278697" y="15240"/>
                </a:lnTo>
                <a:lnTo>
                  <a:pt x="2206701" y="2540"/>
                </a:lnTo>
                <a:lnTo>
                  <a:pt x="2170709" y="0"/>
                </a:lnTo>
                <a:lnTo>
                  <a:pt x="2122919" y="2540"/>
                </a:lnTo>
                <a:lnTo>
                  <a:pt x="2074164" y="6350"/>
                </a:lnTo>
                <a:lnTo>
                  <a:pt x="2024468" y="13970"/>
                </a:lnTo>
                <a:lnTo>
                  <a:pt x="1973808" y="24130"/>
                </a:lnTo>
                <a:lnTo>
                  <a:pt x="1922195" y="38100"/>
                </a:lnTo>
                <a:lnTo>
                  <a:pt x="1869630" y="54610"/>
                </a:lnTo>
                <a:lnTo>
                  <a:pt x="1768716" y="92710"/>
                </a:lnTo>
                <a:lnTo>
                  <a:pt x="1673085" y="133350"/>
                </a:lnTo>
                <a:lnTo>
                  <a:pt x="1624850" y="154940"/>
                </a:lnTo>
                <a:lnTo>
                  <a:pt x="1527543" y="200660"/>
                </a:lnTo>
                <a:lnTo>
                  <a:pt x="1429105" y="248920"/>
                </a:lnTo>
                <a:lnTo>
                  <a:pt x="1379601" y="231140"/>
                </a:lnTo>
                <a:lnTo>
                  <a:pt x="1303108" y="205638"/>
                </a:lnTo>
                <a:lnTo>
                  <a:pt x="1303108" y="313690"/>
                </a:lnTo>
                <a:lnTo>
                  <a:pt x="1279690" y="325120"/>
                </a:lnTo>
                <a:lnTo>
                  <a:pt x="1256296" y="335280"/>
                </a:lnTo>
                <a:lnTo>
                  <a:pt x="1232890" y="346710"/>
                </a:lnTo>
                <a:lnTo>
                  <a:pt x="1209497" y="359410"/>
                </a:lnTo>
                <a:lnTo>
                  <a:pt x="1161808" y="382270"/>
                </a:lnTo>
                <a:lnTo>
                  <a:pt x="1137285" y="392430"/>
                </a:lnTo>
                <a:lnTo>
                  <a:pt x="1112304" y="403860"/>
                </a:lnTo>
                <a:lnTo>
                  <a:pt x="1062126" y="389890"/>
                </a:lnTo>
                <a:lnTo>
                  <a:pt x="1012405" y="378460"/>
                </a:lnTo>
                <a:lnTo>
                  <a:pt x="982700" y="372338"/>
                </a:lnTo>
                <a:lnTo>
                  <a:pt x="982700" y="461010"/>
                </a:lnTo>
                <a:lnTo>
                  <a:pt x="937094" y="480060"/>
                </a:lnTo>
                <a:lnTo>
                  <a:pt x="891501" y="497840"/>
                </a:lnTo>
                <a:lnTo>
                  <a:pt x="800303" y="530860"/>
                </a:lnTo>
                <a:lnTo>
                  <a:pt x="754697" y="546100"/>
                </a:lnTo>
                <a:lnTo>
                  <a:pt x="709104" y="560070"/>
                </a:lnTo>
                <a:lnTo>
                  <a:pt x="654380" y="575310"/>
                </a:lnTo>
                <a:lnTo>
                  <a:pt x="599655" y="588010"/>
                </a:lnTo>
                <a:lnTo>
                  <a:pt x="544944" y="598170"/>
                </a:lnTo>
                <a:lnTo>
                  <a:pt x="490220" y="604520"/>
                </a:lnTo>
                <a:lnTo>
                  <a:pt x="435508" y="609600"/>
                </a:lnTo>
                <a:lnTo>
                  <a:pt x="435508" y="601980"/>
                </a:lnTo>
                <a:lnTo>
                  <a:pt x="441794" y="554990"/>
                </a:lnTo>
                <a:lnTo>
                  <a:pt x="460705" y="516890"/>
                </a:lnTo>
                <a:lnTo>
                  <a:pt x="489508" y="486410"/>
                </a:lnTo>
                <a:lnTo>
                  <a:pt x="525513" y="461010"/>
                </a:lnTo>
                <a:lnTo>
                  <a:pt x="566915" y="441960"/>
                </a:lnTo>
                <a:lnTo>
                  <a:pt x="611911" y="429260"/>
                </a:lnTo>
                <a:lnTo>
                  <a:pt x="657809" y="420370"/>
                </a:lnTo>
                <a:lnTo>
                  <a:pt x="701916" y="417830"/>
                </a:lnTo>
                <a:lnTo>
                  <a:pt x="734644" y="419100"/>
                </a:lnTo>
                <a:lnTo>
                  <a:pt x="802144" y="425450"/>
                </a:lnTo>
                <a:lnTo>
                  <a:pt x="872337" y="436880"/>
                </a:lnTo>
                <a:lnTo>
                  <a:pt x="945235" y="453390"/>
                </a:lnTo>
                <a:lnTo>
                  <a:pt x="982700" y="461010"/>
                </a:lnTo>
                <a:lnTo>
                  <a:pt x="982700" y="372338"/>
                </a:lnTo>
                <a:lnTo>
                  <a:pt x="963129" y="368300"/>
                </a:lnTo>
                <a:lnTo>
                  <a:pt x="914311" y="359410"/>
                </a:lnTo>
                <a:lnTo>
                  <a:pt x="865708" y="351790"/>
                </a:lnTo>
                <a:lnTo>
                  <a:pt x="817105" y="346710"/>
                </a:lnTo>
                <a:lnTo>
                  <a:pt x="768515" y="344170"/>
                </a:lnTo>
                <a:lnTo>
                  <a:pt x="719924" y="342900"/>
                </a:lnTo>
                <a:lnTo>
                  <a:pt x="694372" y="344170"/>
                </a:lnTo>
                <a:lnTo>
                  <a:pt x="641261" y="353060"/>
                </a:lnTo>
                <a:lnTo>
                  <a:pt x="586257" y="370840"/>
                </a:lnTo>
                <a:lnTo>
                  <a:pt x="534047" y="396240"/>
                </a:lnTo>
                <a:lnTo>
                  <a:pt x="486016" y="430530"/>
                </a:lnTo>
                <a:lnTo>
                  <a:pt x="445516" y="472440"/>
                </a:lnTo>
                <a:lnTo>
                  <a:pt x="414134" y="520700"/>
                </a:lnTo>
                <a:lnTo>
                  <a:pt x="397929" y="577850"/>
                </a:lnTo>
                <a:lnTo>
                  <a:pt x="395909" y="609600"/>
                </a:lnTo>
                <a:lnTo>
                  <a:pt x="395909" y="612140"/>
                </a:lnTo>
                <a:lnTo>
                  <a:pt x="334365" y="612140"/>
                </a:lnTo>
                <a:lnTo>
                  <a:pt x="281266" y="607060"/>
                </a:lnTo>
                <a:lnTo>
                  <a:pt x="226263" y="595630"/>
                </a:lnTo>
                <a:lnTo>
                  <a:pt x="174053" y="579120"/>
                </a:lnTo>
                <a:lnTo>
                  <a:pt x="126009" y="557530"/>
                </a:lnTo>
                <a:lnTo>
                  <a:pt x="85509" y="529590"/>
                </a:lnTo>
                <a:lnTo>
                  <a:pt x="54127" y="496570"/>
                </a:lnTo>
                <a:lnTo>
                  <a:pt x="37934" y="457200"/>
                </a:lnTo>
                <a:lnTo>
                  <a:pt x="36029" y="436880"/>
                </a:lnTo>
                <a:lnTo>
                  <a:pt x="36156" y="433070"/>
                </a:lnTo>
                <a:lnTo>
                  <a:pt x="48501" y="372110"/>
                </a:lnTo>
                <a:lnTo>
                  <a:pt x="86309" y="316230"/>
                </a:lnTo>
                <a:lnTo>
                  <a:pt x="142544" y="267970"/>
                </a:lnTo>
                <a:lnTo>
                  <a:pt x="175069" y="246380"/>
                </a:lnTo>
                <a:lnTo>
                  <a:pt x="210515" y="227330"/>
                </a:lnTo>
                <a:lnTo>
                  <a:pt x="248196" y="210820"/>
                </a:lnTo>
                <a:lnTo>
                  <a:pt x="287451" y="196850"/>
                </a:lnTo>
                <a:lnTo>
                  <a:pt x="328282" y="184150"/>
                </a:lnTo>
                <a:lnTo>
                  <a:pt x="370700" y="175260"/>
                </a:lnTo>
                <a:lnTo>
                  <a:pt x="413004" y="167640"/>
                </a:lnTo>
                <a:lnTo>
                  <a:pt x="453504" y="162560"/>
                </a:lnTo>
                <a:lnTo>
                  <a:pt x="492201" y="160020"/>
                </a:lnTo>
                <a:lnTo>
                  <a:pt x="529107" y="158750"/>
                </a:lnTo>
                <a:lnTo>
                  <a:pt x="630796" y="161290"/>
                </a:lnTo>
                <a:lnTo>
                  <a:pt x="680974" y="165100"/>
                </a:lnTo>
                <a:lnTo>
                  <a:pt x="730707" y="170180"/>
                </a:lnTo>
                <a:lnTo>
                  <a:pt x="828802" y="182880"/>
                </a:lnTo>
                <a:lnTo>
                  <a:pt x="877176" y="191770"/>
                </a:lnTo>
                <a:lnTo>
                  <a:pt x="925106" y="201930"/>
                </a:lnTo>
                <a:lnTo>
                  <a:pt x="1020279" y="224790"/>
                </a:lnTo>
                <a:lnTo>
                  <a:pt x="1067689" y="238760"/>
                </a:lnTo>
                <a:lnTo>
                  <a:pt x="1114996" y="251460"/>
                </a:lnTo>
                <a:lnTo>
                  <a:pt x="1162189" y="266700"/>
                </a:lnTo>
                <a:lnTo>
                  <a:pt x="1209281" y="280670"/>
                </a:lnTo>
                <a:lnTo>
                  <a:pt x="1303108" y="313690"/>
                </a:lnTo>
                <a:lnTo>
                  <a:pt x="1303108" y="205638"/>
                </a:lnTo>
                <a:lnTo>
                  <a:pt x="1280604" y="198120"/>
                </a:lnTo>
                <a:lnTo>
                  <a:pt x="1181595" y="167640"/>
                </a:lnTo>
                <a:lnTo>
                  <a:pt x="1150099" y="158750"/>
                </a:lnTo>
                <a:lnTo>
                  <a:pt x="1132103" y="153670"/>
                </a:lnTo>
                <a:lnTo>
                  <a:pt x="1033106" y="128270"/>
                </a:lnTo>
                <a:lnTo>
                  <a:pt x="983373" y="116840"/>
                </a:lnTo>
                <a:lnTo>
                  <a:pt x="933196" y="106680"/>
                </a:lnTo>
                <a:lnTo>
                  <a:pt x="831507" y="91440"/>
                </a:lnTo>
                <a:lnTo>
                  <a:pt x="779970" y="86360"/>
                </a:lnTo>
                <a:lnTo>
                  <a:pt x="728002" y="82550"/>
                </a:lnTo>
                <a:lnTo>
                  <a:pt x="675576" y="80010"/>
                </a:lnTo>
                <a:lnTo>
                  <a:pt x="622706" y="80010"/>
                </a:lnTo>
                <a:lnTo>
                  <a:pt x="570052" y="81280"/>
                </a:lnTo>
                <a:lnTo>
                  <a:pt x="516509" y="85090"/>
                </a:lnTo>
                <a:lnTo>
                  <a:pt x="462051" y="92710"/>
                </a:lnTo>
                <a:lnTo>
                  <a:pt x="406704" y="102870"/>
                </a:lnTo>
                <a:lnTo>
                  <a:pt x="352247" y="116840"/>
                </a:lnTo>
                <a:lnTo>
                  <a:pt x="300507" y="132080"/>
                </a:lnTo>
                <a:lnTo>
                  <a:pt x="251447" y="151130"/>
                </a:lnTo>
                <a:lnTo>
                  <a:pt x="205105" y="173990"/>
                </a:lnTo>
                <a:lnTo>
                  <a:pt x="162128" y="198120"/>
                </a:lnTo>
                <a:lnTo>
                  <a:pt x="123202" y="224790"/>
                </a:lnTo>
                <a:lnTo>
                  <a:pt x="88328" y="254000"/>
                </a:lnTo>
                <a:lnTo>
                  <a:pt x="57505" y="284480"/>
                </a:lnTo>
                <a:lnTo>
                  <a:pt x="32308" y="318770"/>
                </a:lnTo>
                <a:lnTo>
                  <a:pt x="14300" y="353060"/>
                </a:lnTo>
                <a:lnTo>
                  <a:pt x="3505" y="389890"/>
                </a:lnTo>
                <a:lnTo>
                  <a:pt x="25" y="427990"/>
                </a:lnTo>
                <a:lnTo>
                  <a:pt x="0" y="430530"/>
                </a:lnTo>
                <a:lnTo>
                  <a:pt x="2044" y="458470"/>
                </a:lnTo>
                <a:lnTo>
                  <a:pt x="19138" y="509270"/>
                </a:lnTo>
                <a:lnTo>
                  <a:pt x="52438" y="551180"/>
                </a:lnTo>
                <a:lnTo>
                  <a:pt x="96532" y="585470"/>
                </a:lnTo>
                <a:lnTo>
                  <a:pt x="149860" y="612140"/>
                </a:lnTo>
                <a:lnTo>
                  <a:pt x="208368" y="631190"/>
                </a:lnTo>
                <a:lnTo>
                  <a:pt x="270471" y="642620"/>
                </a:lnTo>
                <a:lnTo>
                  <a:pt x="359905" y="648970"/>
                </a:lnTo>
                <a:lnTo>
                  <a:pt x="399503" y="648970"/>
                </a:lnTo>
                <a:lnTo>
                  <a:pt x="413677" y="688340"/>
                </a:lnTo>
                <a:lnTo>
                  <a:pt x="436079" y="723900"/>
                </a:lnTo>
                <a:lnTo>
                  <a:pt x="466674" y="756920"/>
                </a:lnTo>
                <a:lnTo>
                  <a:pt x="505485" y="784860"/>
                </a:lnTo>
                <a:lnTo>
                  <a:pt x="552500" y="808990"/>
                </a:lnTo>
                <a:lnTo>
                  <a:pt x="596049" y="825500"/>
                </a:lnTo>
                <a:lnTo>
                  <a:pt x="641502" y="839470"/>
                </a:lnTo>
                <a:lnTo>
                  <a:pt x="688860" y="850900"/>
                </a:lnTo>
                <a:lnTo>
                  <a:pt x="738098" y="858520"/>
                </a:lnTo>
                <a:lnTo>
                  <a:pt x="789254" y="863600"/>
                </a:lnTo>
                <a:lnTo>
                  <a:pt x="842302" y="864870"/>
                </a:lnTo>
                <a:lnTo>
                  <a:pt x="894537" y="863600"/>
                </a:lnTo>
                <a:lnTo>
                  <a:pt x="946340" y="859790"/>
                </a:lnTo>
                <a:lnTo>
                  <a:pt x="997686" y="853440"/>
                </a:lnTo>
                <a:lnTo>
                  <a:pt x="1048600" y="845820"/>
                </a:lnTo>
                <a:lnTo>
                  <a:pt x="1099083" y="834390"/>
                </a:lnTo>
                <a:lnTo>
                  <a:pt x="1108176" y="831850"/>
                </a:lnTo>
                <a:lnTo>
                  <a:pt x="1149108" y="820420"/>
                </a:lnTo>
                <a:lnTo>
                  <a:pt x="1198714" y="805180"/>
                </a:lnTo>
                <a:lnTo>
                  <a:pt x="1297444" y="769620"/>
                </a:lnTo>
                <a:lnTo>
                  <a:pt x="1346809" y="750570"/>
                </a:lnTo>
                <a:lnTo>
                  <a:pt x="1396187" y="730250"/>
                </a:lnTo>
                <a:lnTo>
                  <a:pt x="1445552" y="708660"/>
                </a:lnTo>
                <a:lnTo>
                  <a:pt x="1544307" y="662940"/>
                </a:lnTo>
                <a:lnTo>
                  <a:pt x="1591932" y="681990"/>
                </a:lnTo>
                <a:lnTo>
                  <a:pt x="1784591" y="753110"/>
                </a:lnTo>
                <a:lnTo>
                  <a:pt x="1833308" y="769620"/>
                </a:lnTo>
                <a:lnTo>
                  <a:pt x="1882228" y="787400"/>
                </a:lnTo>
                <a:lnTo>
                  <a:pt x="1980717" y="820420"/>
                </a:lnTo>
                <a:lnTo>
                  <a:pt x="2079904" y="850900"/>
                </a:lnTo>
                <a:lnTo>
                  <a:pt x="2129371" y="864870"/>
                </a:lnTo>
                <a:lnTo>
                  <a:pt x="2178685" y="876300"/>
                </a:lnTo>
                <a:lnTo>
                  <a:pt x="2227859" y="886460"/>
                </a:lnTo>
                <a:lnTo>
                  <a:pt x="2276894" y="895350"/>
                </a:lnTo>
                <a:lnTo>
                  <a:pt x="2325789" y="902970"/>
                </a:lnTo>
                <a:lnTo>
                  <a:pt x="2374531" y="908050"/>
                </a:lnTo>
                <a:lnTo>
                  <a:pt x="2423134" y="911860"/>
                </a:lnTo>
                <a:lnTo>
                  <a:pt x="2471585" y="914400"/>
                </a:lnTo>
                <a:lnTo>
                  <a:pt x="2549029" y="914400"/>
                </a:lnTo>
                <a:lnTo>
                  <a:pt x="2609329" y="910590"/>
                </a:lnTo>
                <a:lnTo>
                  <a:pt x="2671661" y="900430"/>
                </a:lnTo>
                <a:lnTo>
                  <a:pt x="2731960" y="885190"/>
                </a:lnTo>
                <a:lnTo>
                  <a:pt x="2789224" y="863600"/>
                </a:lnTo>
                <a:lnTo>
                  <a:pt x="2841421" y="834390"/>
                </a:lnTo>
                <a:lnTo>
                  <a:pt x="2887319" y="798830"/>
                </a:lnTo>
                <a:lnTo>
                  <a:pt x="2921520" y="753110"/>
                </a:lnTo>
                <a:lnTo>
                  <a:pt x="2933903" y="727710"/>
                </a:lnTo>
                <a:lnTo>
                  <a:pt x="2982430" y="718820"/>
                </a:lnTo>
                <a:lnTo>
                  <a:pt x="3027210" y="704850"/>
                </a:lnTo>
                <a:lnTo>
                  <a:pt x="3068243" y="685800"/>
                </a:lnTo>
                <a:lnTo>
                  <a:pt x="3105543" y="662940"/>
                </a:lnTo>
                <a:lnTo>
                  <a:pt x="3127908" y="645160"/>
                </a:lnTo>
                <a:lnTo>
                  <a:pt x="3139097" y="636270"/>
                </a:lnTo>
                <a:lnTo>
                  <a:pt x="3173742" y="596900"/>
                </a:lnTo>
                <a:lnTo>
                  <a:pt x="3198495" y="554990"/>
                </a:lnTo>
                <a:lnTo>
                  <a:pt x="3213354" y="508000"/>
                </a:lnTo>
                <a:lnTo>
                  <a:pt x="3218180" y="458470"/>
                </a:lnTo>
                <a:lnTo>
                  <a:pt x="3218205" y="4559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33661" y="2818639"/>
            <a:ext cx="2647950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00" spc="130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3400" spc="-6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14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3400" spc="-6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265" dirty="0">
                <a:solidFill>
                  <a:srgbClr val="231F20"/>
                </a:solidFill>
                <a:latin typeface="Verdana"/>
                <a:cs typeface="Verdana"/>
              </a:rPr>
              <a:t>B</a:t>
            </a:r>
            <a:r>
              <a:rPr sz="3400" spc="-6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145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3400" spc="-6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10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3400" spc="-6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10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3400" spc="-6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3400" spc="18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39654" y="3997280"/>
            <a:ext cx="2045335" cy="548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00" spc="50" dirty="0">
                <a:solidFill>
                  <a:srgbClr val="231F20"/>
                </a:solidFill>
                <a:latin typeface="Verdana"/>
                <a:cs typeface="Verdana"/>
              </a:rPr>
              <a:t>WENTUM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37189" y="1931838"/>
            <a:ext cx="724535" cy="799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50" spc="50" dirty="0">
                <a:solidFill>
                  <a:srgbClr val="231F20"/>
                </a:solidFill>
                <a:latin typeface="Georgia"/>
                <a:cs typeface="Georgia"/>
              </a:rPr>
              <a:t>Of</a:t>
            </a:r>
            <a:endParaRPr sz="505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60040" y="3367223"/>
            <a:ext cx="3623945" cy="813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50" spc="844" dirty="0">
                <a:solidFill>
                  <a:srgbClr val="650C21"/>
                </a:solidFill>
                <a:latin typeface="Times New Roman"/>
                <a:cs typeface="Times New Roman"/>
              </a:rPr>
              <a:t>OBOSHIE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8713" y="966355"/>
            <a:ext cx="57975" cy="541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8712" y="0"/>
            <a:ext cx="635203" cy="204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8712" y="2899308"/>
            <a:ext cx="57975" cy="54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713" y="1507591"/>
            <a:ext cx="635203" cy="2474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8712" y="4832248"/>
            <a:ext cx="57975" cy="541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8712" y="6765188"/>
            <a:ext cx="57975" cy="541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28712" y="3440531"/>
            <a:ext cx="635635" cy="3865879"/>
            <a:chOff x="7128712" y="3440531"/>
            <a:chExt cx="635635" cy="3865879"/>
          </a:xfrm>
        </p:grpSpPr>
        <p:sp>
          <p:nvSpPr>
            <p:cNvPr id="9" name="object 9"/>
            <p:cNvSpPr/>
            <p:nvPr/>
          </p:nvSpPr>
          <p:spPr>
            <a:xfrm>
              <a:off x="7128713" y="3440531"/>
              <a:ext cx="635203" cy="24741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8712" y="5373459"/>
              <a:ext cx="635203" cy="19329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93306" y="6342532"/>
            <a:ext cx="325120" cy="325120"/>
            <a:chOff x="6693306" y="6342532"/>
            <a:chExt cx="325120" cy="325120"/>
          </a:xfrm>
        </p:grpSpPr>
        <p:sp>
          <p:nvSpPr>
            <p:cNvPr id="12" name="object 12"/>
            <p:cNvSpPr/>
            <p:nvPr/>
          </p:nvSpPr>
          <p:spPr>
            <a:xfrm>
              <a:off x="6693306" y="6342532"/>
              <a:ext cx="324815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8643" y="6367871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531370" y="6446672"/>
            <a:ext cx="1116965" cy="125095"/>
            <a:chOff x="5531370" y="6446672"/>
            <a:chExt cx="1116965" cy="125095"/>
          </a:xfrm>
        </p:grpSpPr>
        <p:sp>
          <p:nvSpPr>
            <p:cNvPr id="15" name="object 15"/>
            <p:cNvSpPr/>
            <p:nvPr/>
          </p:nvSpPr>
          <p:spPr>
            <a:xfrm>
              <a:off x="5556681" y="6486969"/>
              <a:ext cx="342874" cy="584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4616" y="6486969"/>
              <a:ext cx="272322" cy="584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10528" y="6487705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0429" y="6487718"/>
              <a:ext cx="32397" cy="569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6588" y="6487718"/>
              <a:ext cx="361378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31370" y="6446672"/>
              <a:ext cx="4445" cy="125095"/>
            </a:xfrm>
            <a:custGeom>
              <a:avLst/>
              <a:gdLst/>
              <a:ahLst/>
              <a:cxnLst/>
              <a:rect l="l" t="t" r="r" b="b"/>
              <a:pathLst>
                <a:path w="4445" h="125095">
                  <a:moveTo>
                    <a:pt x="4445" y="0"/>
                  </a:moveTo>
                  <a:lnTo>
                    <a:pt x="0" y="0"/>
                  </a:lnTo>
                  <a:lnTo>
                    <a:pt x="0" y="125094"/>
                  </a:lnTo>
                  <a:lnTo>
                    <a:pt x="4445" y="12509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548494" y="2944926"/>
            <a:ext cx="3510165" cy="24338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240" y="650240"/>
            <a:ext cx="2819400" cy="21145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45903" y="642619"/>
            <a:ext cx="3471151" cy="21737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7540" y="2816860"/>
            <a:ext cx="2832100" cy="38506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39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738" y="691731"/>
            <a:ext cx="9359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4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2000" b="1" spc="16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2000" b="1" spc="170" dirty="0">
                <a:solidFill>
                  <a:srgbClr val="231F20"/>
                </a:solidFill>
                <a:latin typeface="Trebuchet MS"/>
                <a:cs typeface="Trebuchet MS"/>
              </a:rPr>
              <a:t>TES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65"/>
              </a:spcBef>
            </a:pPr>
            <a:r>
              <a:rPr spc="-35" dirty="0"/>
              <a:t>40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40" dirty="0"/>
              <a:t>BURIAL</a:t>
            </a:r>
            <a:r>
              <a:rPr spc="-65" dirty="0"/>
              <a:t> </a:t>
            </a:r>
            <a:r>
              <a:rPr spc="-75" dirty="0"/>
              <a:t>SERVICE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2581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772400" cy="7315200"/>
            <a:chOff x="0" y="0"/>
            <a:chExt cx="7772400" cy="7315200"/>
          </a:xfrm>
        </p:grpSpPr>
        <p:sp>
          <p:nvSpPr>
            <p:cNvPr id="4" name="object 4"/>
            <p:cNvSpPr/>
            <p:nvPr/>
          </p:nvSpPr>
          <p:spPr>
            <a:xfrm>
              <a:off x="0" y="3794683"/>
              <a:ext cx="7772400" cy="35205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772400" cy="731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29304" y="2651398"/>
            <a:ext cx="111442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35" dirty="0">
                <a:solidFill>
                  <a:srgbClr val="650C21"/>
                </a:solidFill>
                <a:latin typeface="Arial"/>
                <a:cs typeface="Arial"/>
              </a:rPr>
              <a:t>The </a:t>
            </a:r>
            <a:r>
              <a:rPr sz="1050" spc="-10" dirty="0">
                <a:solidFill>
                  <a:srgbClr val="650C21"/>
                </a:solidFill>
                <a:latin typeface="Arial"/>
                <a:cs typeface="Arial"/>
              </a:rPr>
              <a:t>entire </a:t>
            </a:r>
            <a:r>
              <a:rPr sz="1050" spc="-40" dirty="0">
                <a:solidFill>
                  <a:srgbClr val="650C21"/>
                </a:solidFill>
                <a:latin typeface="Arial"/>
                <a:cs typeface="Arial"/>
              </a:rPr>
              <a:t>family</a:t>
            </a:r>
            <a:r>
              <a:rPr sz="1050" spc="-20" dirty="0">
                <a:solidFill>
                  <a:srgbClr val="650C2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650C21"/>
                </a:solidFill>
                <a:latin typeface="Arial"/>
                <a:cs typeface="Arial"/>
              </a:rPr>
              <a:t>of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3557" y="4079192"/>
            <a:ext cx="4349750" cy="8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000"/>
              </a:lnSpc>
              <a:spcBef>
                <a:spcPts val="95"/>
              </a:spcBef>
            </a:pPr>
            <a:r>
              <a:rPr sz="1150" spc="-50" dirty="0">
                <a:solidFill>
                  <a:srgbClr val="751114"/>
                </a:solidFill>
                <a:latin typeface="Arial"/>
                <a:cs typeface="Arial"/>
              </a:rPr>
              <a:t>Wishes </a:t>
            </a:r>
            <a:r>
              <a:rPr sz="1150" spc="35" dirty="0">
                <a:solidFill>
                  <a:srgbClr val="751114"/>
                </a:solidFill>
                <a:latin typeface="Arial"/>
                <a:cs typeface="Arial"/>
              </a:rPr>
              <a:t>to </a:t>
            </a:r>
            <a:r>
              <a:rPr sz="1150" spc="-65" dirty="0">
                <a:solidFill>
                  <a:srgbClr val="751114"/>
                </a:solidFill>
                <a:latin typeface="Arial"/>
                <a:cs typeface="Arial"/>
              </a:rPr>
              <a:t>express </a:t>
            </a:r>
            <a:r>
              <a:rPr sz="1150" dirty="0">
                <a:solidFill>
                  <a:srgbClr val="751114"/>
                </a:solidFill>
                <a:latin typeface="Arial"/>
                <a:cs typeface="Arial"/>
              </a:rPr>
              <a:t>their </a:t>
            </a:r>
            <a:r>
              <a:rPr sz="1150" spc="-55" dirty="0">
                <a:solidFill>
                  <a:srgbClr val="751114"/>
                </a:solidFill>
                <a:latin typeface="Arial"/>
                <a:cs typeface="Arial"/>
              </a:rPr>
              <a:t>sincere </a:t>
            </a:r>
            <a:r>
              <a:rPr sz="1150" spc="-45" dirty="0">
                <a:solidFill>
                  <a:srgbClr val="751114"/>
                </a:solidFill>
                <a:latin typeface="Arial"/>
                <a:cs typeface="Arial"/>
              </a:rPr>
              <a:t>appreciation </a:t>
            </a:r>
            <a:r>
              <a:rPr sz="1150" spc="5" dirty="0">
                <a:solidFill>
                  <a:srgbClr val="751114"/>
                </a:solidFill>
                <a:latin typeface="Arial"/>
                <a:cs typeface="Arial"/>
              </a:rPr>
              <a:t>for </a:t>
            </a:r>
            <a:r>
              <a:rPr sz="1150" spc="-25" dirty="0">
                <a:solidFill>
                  <a:srgbClr val="751114"/>
                </a:solidFill>
                <a:latin typeface="Arial"/>
                <a:cs typeface="Arial"/>
              </a:rPr>
              <a:t>your </a:t>
            </a:r>
            <a:r>
              <a:rPr sz="1150" spc="-60" dirty="0">
                <a:solidFill>
                  <a:srgbClr val="751114"/>
                </a:solidFill>
                <a:latin typeface="Arial"/>
                <a:cs typeface="Arial"/>
              </a:rPr>
              <a:t>prayers, </a:t>
            </a:r>
            <a:r>
              <a:rPr sz="1150" spc="-65" dirty="0">
                <a:solidFill>
                  <a:srgbClr val="751114"/>
                </a:solidFill>
                <a:latin typeface="Arial"/>
                <a:cs typeface="Arial"/>
              </a:rPr>
              <a:t>presence,  </a:t>
            </a:r>
            <a:r>
              <a:rPr sz="1150" spc="-70" dirty="0">
                <a:solidFill>
                  <a:srgbClr val="751114"/>
                </a:solidFill>
                <a:latin typeface="Arial"/>
                <a:cs typeface="Arial"/>
              </a:rPr>
              <a:t>sympathy </a:t>
            </a:r>
            <a:r>
              <a:rPr sz="1150" spc="-85" dirty="0">
                <a:solidFill>
                  <a:srgbClr val="751114"/>
                </a:solidFill>
                <a:latin typeface="Arial"/>
                <a:cs typeface="Arial"/>
              </a:rPr>
              <a:t>and </a:t>
            </a:r>
            <a:r>
              <a:rPr sz="1150" spc="-50" dirty="0">
                <a:solidFill>
                  <a:srgbClr val="751114"/>
                </a:solidFill>
                <a:latin typeface="Arial"/>
                <a:cs typeface="Arial"/>
              </a:rPr>
              <a:t>expression </a:t>
            </a:r>
            <a:r>
              <a:rPr sz="1150" spc="-10" dirty="0">
                <a:solidFill>
                  <a:srgbClr val="751114"/>
                </a:solidFill>
                <a:latin typeface="Arial"/>
                <a:cs typeface="Arial"/>
              </a:rPr>
              <a:t>of </a:t>
            </a:r>
            <a:r>
              <a:rPr sz="1150" spc="-50" dirty="0">
                <a:solidFill>
                  <a:srgbClr val="751114"/>
                </a:solidFill>
                <a:latin typeface="Arial"/>
                <a:cs typeface="Arial"/>
              </a:rPr>
              <a:t>love </a:t>
            </a:r>
            <a:r>
              <a:rPr sz="1150" spc="-30" dirty="0">
                <a:solidFill>
                  <a:srgbClr val="751114"/>
                </a:solidFill>
                <a:latin typeface="Arial"/>
                <a:cs typeface="Arial"/>
              </a:rPr>
              <a:t>in </a:t>
            </a:r>
            <a:r>
              <a:rPr sz="1150" spc="-55" dirty="0">
                <a:solidFill>
                  <a:srgbClr val="751114"/>
                </a:solidFill>
                <a:latin typeface="Arial"/>
                <a:cs typeface="Arial"/>
              </a:rPr>
              <a:t>diverse </a:t>
            </a:r>
            <a:r>
              <a:rPr sz="1150" spc="-95" dirty="0">
                <a:solidFill>
                  <a:srgbClr val="751114"/>
                </a:solidFill>
                <a:latin typeface="Arial"/>
                <a:cs typeface="Arial"/>
              </a:rPr>
              <a:t>ways </a:t>
            </a:r>
            <a:r>
              <a:rPr sz="1150" spc="-85" dirty="0">
                <a:solidFill>
                  <a:srgbClr val="751114"/>
                </a:solidFill>
                <a:latin typeface="Arial"/>
                <a:cs typeface="Arial"/>
              </a:rPr>
              <a:t>and </a:t>
            </a:r>
            <a:r>
              <a:rPr sz="1150" spc="-25" dirty="0">
                <a:solidFill>
                  <a:srgbClr val="751114"/>
                </a:solidFill>
                <a:latin typeface="Arial"/>
                <a:cs typeface="Arial"/>
              </a:rPr>
              <a:t>your </a:t>
            </a:r>
            <a:r>
              <a:rPr sz="1150" spc="-65" dirty="0">
                <a:solidFill>
                  <a:srgbClr val="751114"/>
                </a:solidFill>
                <a:latin typeface="Arial"/>
                <a:cs typeface="Arial"/>
              </a:rPr>
              <a:t>generous  </a:t>
            </a:r>
            <a:r>
              <a:rPr sz="1150" spc="-40" dirty="0">
                <a:solidFill>
                  <a:srgbClr val="751114"/>
                </a:solidFill>
                <a:latin typeface="Arial"/>
                <a:cs typeface="Arial"/>
              </a:rPr>
              <a:t>donations </a:t>
            </a:r>
            <a:r>
              <a:rPr sz="1150" spc="-45" dirty="0">
                <a:solidFill>
                  <a:srgbClr val="751114"/>
                </a:solidFill>
                <a:latin typeface="Arial"/>
                <a:cs typeface="Arial"/>
              </a:rPr>
              <a:t>during </a:t>
            </a:r>
            <a:r>
              <a:rPr sz="1150" dirty="0">
                <a:solidFill>
                  <a:srgbClr val="751114"/>
                </a:solidFill>
                <a:latin typeface="Arial"/>
                <a:cs typeface="Arial"/>
              </a:rPr>
              <a:t>our </a:t>
            </a:r>
            <a:r>
              <a:rPr sz="1150" spc="-20" dirty="0">
                <a:solidFill>
                  <a:srgbClr val="751114"/>
                </a:solidFill>
                <a:latin typeface="Arial"/>
                <a:cs typeface="Arial"/>
              </a:rPr>
              <a:t>time </a:t>
            </a:r>
            <a:r>
              <a:rPr sz="1150" spc="-10" dirty="0">
                <a:solidFill>
                  <a:srgbClr val="751114"/>
                </a:solidFill>
                <a:latin typeface="Arial"/>
                <a:cs typeface="Arial"/>
              </a:rPr>
              <a:t>of</a:t>
            </a:r>
            <a:r>
              <a:rPr sz="1150" spc="100" dirty="0">
                <a:solidFill>
                  <a:srgbClr val="751114"/>
                </a:solidFill>
                <a:latin typeface="Arial"/>
                <a:cs typeface="Arial"/>
              </a:rPr>
              <a:t> </a:t>
            </a:r>
            <a:r>
              <a:rPr sz="1150" spc="-45" dirty="0">
                <a:solidFill>
                  <a:srgbClr val="751114"/>
                </a:solidFill>
                <a:latin typeface="Arial"/>
                <a:cs typeface="Arial"/>
              </a:rPr>
              <a:t>grief.</a:t>
            </a:r>
            <a:endParaRPr sz="115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040"/>
              </a:spcBef>
            </a:pPr>
            <a:r>
              <a:rPr sz="1050" spc="-85" dirty="0">
                <a:solidFill>
                  <a:srgbClr val="751114"/>
                </a:solidFill>
                <a:latin typeface="Arial"/>
                <a:cs typeface="Arial"/>
              </a:rPr>
              <a:t>May </a:t>
            </a:r>
            <a:r>
              <a:rPr sz="1050" spc="-35" dirty="0">
                <a:solidFill>
                  <a:srgbClr val="751114"/>
                </a:solidFill>
                <a:latin typeface="Arial"/>
                <a:cs typeface="Arial"/>
              </a:rPr>
              <a:t>The </a:t>
            </a:r>
            <a:r>
              <a:rPr sz="1050" spc="-10" dirty="0">
                <a:solidFill>
                  <a:srgbClr val="751114"/>
                </a:solidFill>
                <a:latin typeface="Arial"/>
                <a:cs typeface="Arial"/>
              </a:rPr>
              <a:t>Good </a:t>
            </a:r>
            <a:r>
              <a:rPr sz="1050" spc="-15" dirty="0">
                <a:solidFill>
                  <a:srgbClr val="751114"/>
                </a:solidFill>
                <a:latin typeface="Arial"/>
                <a:cs typeface="Arial"/>
              </a:rPr>
              <a:t>Lord </a:t>
            </a:r>
            <a:r>
              <a:rPr sz="1050" spc="-80" dirty="0">
                <a:solidFill>
                  <a:srgbClr val="751114"/>
                </a:solidFill>
                <a:latin typeface="Arial"/>
                <a:cs typeface="Arial"/>
              </a:rPr>
              <a:t>Bless You </a:t>
            </a:r>
            <a:r>
              <a:rPr sz="1050" spc="-35" dirty="0">
                <a:solidFill>
                  <a:srgbClr val="751114"/>
                </a:solidFill>
                <a:latin typeface="Arial"/>
                <a:cs typeface="Arial"/>
              </a:rPr>
              <a:t>Abanduntly</a:t>
            </a:r>
            <a:r>
              <a:rPr sz="1050" spc="135" dirty="0">
                <a:solidFill>
                  <a:srgbClr val="751114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51114"/>
                </a:solidFill>
                <a:latin typeface="Arial"/>
                <a:cs typeface="Arial"/>
              </a:rPr>
              <a:t>!!!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48319" y="2893401"/>
            <a:ext cx="3681095" cy="11563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7310">
              <a:lnSpc>
                <a:spcPts val="2785"/>
              </a:lnSpc>
              <a:spcBef>
                <a:spcPts val="125"/>
              </a:spcBef>
            </a:pPr>
            <a:r>
              <a:rPr sz="2800" b="1" spc="285" dirty="0">
                <a:solidFill>
                  <a:srgbClr val="650C21"/>
                </a:solidFill>
                <a:latin typeface="Trebuchet MS"/>
                <a:cs typeface="Trebuchet MS"/>
              </a:rPr>
              <a:t>REBECCA</a:t>
            </a:r>
            <a:r>
              <a:rPr sz="2800" b="1" spc="-140" dirty="0">
                <a:solidFill>
                  <a:srgbClr val="650C21"/>
                </a:solidFill>
                <a:latin typeface="Trebuchet MS"/>
                <a:cs typeface="Trebuchet MS"/>
              </a:rPr>
              <a:t> </a:t>
            </a:r>
            <a:r>
              <a:rPr sz="2800" b="1" spc="285" dirty="0">
                <a:solidFill>
                  <a:srgbClr val="650C21"/>
                </a:solidFill>
                <a:latin typeface="Trebuchet MS"/>
                <a:cs typeface="Trebuchet MS"/>
              </a:rPr>
              <a:t>OBOSHIE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6085"/>
              </a:lnSpc>
            </a:pPr>
            <a:r>
              <a:rPr sz="5550" spc="575" dirty="0">
                <a:solidFill>
                  <a:srgbClr val="650C21"/>
                </a:solidFill>
                <a:latin typeface="Verdana"/>
                <a:cs typeface="Verdana"/>
              </a:rPr>
              <a:t>WENTUM</a:t>
            </a:r>
            <a:endParaRPr sz="55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14473" y="1852269"/>
            <a:ext cx="3696335" cy="4568190"/>
            <a:chOff x="2114473" y="1852269"/>
            <a:chExt cx="3696335" cy="4568190"/>
          </a:xfrm>
        </p:grpSpPr>
        <p:sp>
          <p:nvSpPr>
            <p:cNvPr id="10" name="object 10"/>
            <p:cNvSpPr/>
            <p:nvPr/>
          </p:nvSpPr>
          <p:spPr>
            <a:xfrm>
              <a:off x="2114473" y="1852536"/>
              <a:ext cx="383844" cy="3198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3164" y="1852536"/>
              <a:ext cx="284632" cy="319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7477" y="1852536"/>
              <a:ext cx="284657" cy="319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1789" y="1852536"/>
              <a:ext cx="304139" cy="3198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8377" y="1852536"/>
              <a:ext cx="275386" cy="3198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3208" y="1852269"/>
              <a:ext cx="310616" cy="3196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9808" y="1852968"/>
              <a:ext cx="111277" cy="3198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8614" y="1852536"/>
              <a:ext cx="664336" cy="319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2420" y="1852968"/>
              <a:ext cx="111277" cy="3198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1239" y="1852535"/>
              <a:ext cx="719035" cy="3198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39589" y="2331948"/>
              <a:ext cx="843101" cy="2641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4403" y="2439924"/>
              <a:ext cx="161366" cy="11023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5902" y="2449448"/>
              <a:ext cx="105524" cy="6395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98162" y="2477338"/>
              <a:ext cx="1080554" cy="85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4742" y="2469159"/>
              <a:ext cx="25603" cy="241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3322" y="2449449"/>
              <a:ext cx="105524" cy="6395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6045" y="2477338"/>
              <a:ext cx="1080541" cy="85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04767" y="5186184"/>
              <a:ext cx="178739" cy="865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47386" y="5004816"/>
              <a:ext cx="1093432" cy="22465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52457" y="5058638"/>
              <a:ext cx="338874" cy="478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86021" y="5058638"/>
              <a:ext cx="338886" cy="4784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1443" y="5800610"/>
              <a:ext cx="840105" cy="439420"/>
            </a:xfrm>
            <a:custGeom>
              <a:avLst/>
              <a:gdLst/>
              <a:ahLst/>
              <a:cxnLst/>
              <a:rect l="l" t="t" r="r" b="b"/>
              <a:pathLst>
                <a:path w="840104" h="439420">
                  <a:moveTo>
                    <a:pt x="249123" y="38938"/>
                  </a:moveTo>
                  <a:lnTo>
                    <a:pt x="246062" y="23774"/>
                  </a:lnTo>
                  <a:lnTo>
                    <a:pt x="237718" y="11404"/>
                  </a:lnTo>
                  <a:lnTo>
                    <a:pt x="225348" y="3060"/>
                  </a:lnTo>
                  <a:lnTo>
                    <a:pt x="210197" y="0"/>
                  </a:lnTo>
                  <a:lnTo>
                    <a:pt x="197599" y="0"/>
                  </a:lnTo>
                  <a:lnTo>
                    <a:pt x="182435" y="3060"/>
                  </a:lnTo>
                  <a:lnTo>
                    <a:pt x="170053" y="11404"/>
                  </a:lnTo>
                  <a:lnTo>
                    <a:pt x="161709" y="23774"/>
                  </a:lnTo>
                  <a:lnTo>
                    <a:pt x="158661" y="38938"/>
                  </a:lnTo>
                  <a:lnTo>
                    <a:pt x="158661" y="230466"/>
                  </a:lnTo>
                  <a:lnTo>
                    <a:pt x="161709" y="245605"/>
                  </a:lnTo>
                  <a:lnTo>
                    <a:pt x="170053" y="257987"/>
                  </a:lnTo>
                  <a:lnTo>
                    <a:pt x="182435" y="266331"/>
                  </a:lnTo>
                  <a:lnTo>
                    <a:pt x="197599" y="269392"/>
                  </a:lnTo>
                  <a:lnTo>
                    <a:pt x="210197" y="269392"/>
                  </a:lnTo>
                  <a:lnTo>
                    <a:pt x="225348" y="266331"/>
                  </a:lnTo>
                  <a:lnTo>
                    <a:pt x="237718" y="257987"/>
                  </a:lnTo>
                  <a:lnTo>
                    <a:pt x="246062" y="245605"/>
                  </a:lnTo>
                  <a:lnTo>
                    <a:pt x="249123" y="230466"/>
                  </a:lnTo>
                  <a:lnTo>
                    <a:pt x="249123" y="38938"/>
                  </a:lnTo>
                  <a:close/>
                </a:path>
                <a:path w="840104" h="439420">
                  <a:moveTo>
                    <a:pt x="407758" y="269392"/>
                  </a:moveTo>
                  <a:lnTo>
                    <a:pt x="378091" y="269392"/>
                  </a:lnTo>
                  <a:lnTo>
                    <a:pt x="378091" y="209600"/>
                  </a:lnTo>
                  <a:lnTo>
                    <a:pt x="389674" y="206781"/>
                  </a:lnTo>
                  <a:lnTo>
                    <a:pt x="399097" y="200088"/>
                  </a:lnTo>
                  <a:lnTo>
                    <a:pt x="405422" y="190411"/>
                  </a:lnTo>
                  <a:lnTo>
                    <a:pt x="407746" y="178650"/>
                  </a:lnTo>
                  <a:lnTo>
                    <a:pt x="407746" y="33337"/>
                  </a:lnTo>
                  <a:lnTo>
                    <a:pt x="405295" y="21234"/>
                  </a:lnTo>
                  <a:lnTo>
                    <a:pt x="398640" y="11353"/>
                  </a:lnTo>
                  <a:lnTo>
                    <a:pt x="388759" y="4699"/>
                  </a:lnTo>
                  <a:lnTo>
                    <a:pt x="376669" y="2260"/>
                  </a:lnTo>
                  <a:lnTo>
                    <a:pt x="348373" y="2260"/>
                  </a:lnTo>
                  <a:lnTo>
                    <a:pt x="336257" y="4699"/>
                  </a:lnTo>
                  <a:lnTo>
                    <a:pt x="326377" y="11353"/>
                  </a:lnTo>
                  <a:lnTo>
                    <a:pt x="319709" y="21234"/>
                  </a:lnTo>
                  <a:lnTo>
                    <a:pt x="317271" y="33337"/>
                  </a:lnTo>
                  <a:lnTo>
                    <a:pt x="317271" y="178650"/>
                  </a:lnTo>
                  <a:lnTo>
                    <a:pt x="319709" y="190754"/>
                  </a:lnTo>
                  <a:lnTo>
                    <a:pt x="326377" y="200634"/>
                  </a:lnTo>
                  <a:lnTo>
                    <a:pt x="336257" y="207302"/>
                  </a:lnTo>
                  <a:lnTo>
                    <a:pt x="348373" y="209753"/>
                  </a:lnTo>
                  <a:lnTo>
                    <a:pt x="356489" y="209753"/>
                  </a:lnTo>
                  <a:lnTo>
                    <a:pt x="356489" y="269392"/>
                  </a:lnTo>
                  <a:lnTo>
                    <a:pt x="317284" y="269392"/>
                  </a:lnTo>
                  <a:lnTo>
                    <a:pt x="317373" y="308140"/>
                  </a:lnTo>
                  <a:lnTo>
                    <a:pt x="310311" y="328803"/>
                  </a:lnTo>
                  <a:lnTo>
                    <a:pt x="289687" y="338315"/>
                  </a:lnTo>
                  <a:lnTo>
                    <a:pt x="249135" y="343662"/>
                  </a:lnTo>
                  <a:lnTo>
                    <a:pt x="249135" y="380123"/>
                  </a:lnTo>
                  <a:lnTo>
                    <a:pt x="196037" y="380123"/>
                  </a:lnTo>
                  <a:lnTo>
                    <a:pt x="196037" y="342988"/>
                  </a:lnTo>
                  <a:lnTo>
                    <a:pt x="135102" y="322110"/>
                  </a:lnTo>
                  <a:lnTo>
                    <a:pt x="103759" y="282321"/>
                  </a:lnTo>
                  <a:lnTo>
                    <a:pt x="92151" y="243725"/>
                  </a:lnTo>
                  <a:lnTo>
                    <a:pt x="90474" y="226402"/>
                  </a:lnTo>
                  <a:lnTo>
                    <a:pt x="90474" y="37134"/>
                  </a:lnTo>
                  <a:lnTo>
                    <a:pt x="87553" y="22669"/>
                  </a:lnTo>
                  <a:lnTo>
                    <a:pt x="79590" y="10871"/>
                  </a:lnTo>
                  <a:lnTo>
                    <a:pt x="67779" y="2908"/>
                  </a:lnTo>
                  <a:lnTo>
                    <a:pt x="53327" y="0"/>
                  </a:lnTo>
                  <a:lnTo>
                    <a:pt x="37134" y="0"/>
                  </a:lnTo>
                  <a:lnTo>
                    <a:pt x="22682" y="2908"/>
                  </a:lnTo>
                  <a:lnTo>
                    <a:pt x="10871" y="10871"/>
                  </a:lnTo>
                  <a:lnTo>
                    <a:pt x="2908" y="22669"/>
                  </a:lnTo>
                  <a:lnTo>
                    <a:pt x="0" y="37134"/>
                  </a:lnTo>
                  <a:lnTo>
                    <a:pt x="0" y="226402"/>
                  </a:lnTo>
                  <a:lnTo>
                    <a:pt x="36791" y="352323"/>
                  </a:lnTo>
                  <a:lnTo>
                    <a:pt x="103492" y="415213"/>
                  </a:lnTo>
                  <a:lnTo>
                    <a:pt x="167449" y="436918"/>
                  </a:lnTo>
                  <a:lnTo>
                    <a:pt x="196037" y="439305"/>
                  </a:lnTo>
                  <a:lnTo>
                    <a:pt x="196037" y="401726"/>
                  </a:lnTo>
                  <a:lnTo>
                    <a:pt x="249135" y="401726"/>
                  </a:lnTo>
                  <a:lnTo>
                    <a:pt x="249135" y="439331"/>
                  </a:lnTo>
                  <a:lnTo>
                    <a:pt x="336245" y="436016"/>
                  </a:lnTo>
                  <a:lnTo>
                    <a:pt x="381812" y="417220"/>
                  </a:lnTo>
                  <a:lnTo>
                    <a:pt x="400685" y="366979"/>
                  </a:lnTo>
                  <a:lnTo>
                    <a:pt x="407758" y="269392"/>
                  </a:lnTo>
                  <a:close/>
                </a:path>
                <a:path w="840104" h="439420">
                  <a:moveTo>
                    <a:pt x="839584" y="370497"/>
                  </a:moveTo>
                  <a:lnTo>
                    <a:pt x="837438" y="359905"/>
                  </a:lnTo>
                  <a:lnTo>
                    <a:pt x="831621" y="351269"/>
                  </a:lnTo>
                  <a:lnTo>
                    <a:pt x="822985" y="345452"/>
                  </a:lnTo>
                  <a:lnTo>
                    <a:pt x="812406" y="343319"/>
                  </a:lnTo>
                  <a:lnTo>
                    <a:pt x="594207" y="343319"/>
                  </a:lnTo>
                  <a:lnTo>
                    <a:pt x="583615" y="345452"/>
                  </a:lnTo>
                  <a:lnTo>
                    <a:pt x="574979" y="351269"/>
                  </a:lnTo>
                  <a:lnTo>
                    <a:pt x="569163" y="359905"/>
                  </a:lnTo>
                  <a:lnTo>
                    <a:pt x="567029" y="370497"/>
                  </a:lnTo>
                  <a:lnTo>
                    <a:pt x="567029" y="378434"/>
                  </a:lnTo>
                  <a:lnTo>
                    <a:pt x="541934" y="378434"/>
                  </a:lnTo>
                  <a:lnTo>
                    <a:pt x="522122" y="347662"/>
                  </a:lnTo>
                  <a:lnTo>
                    <a:pt x="522122" y="297726"/>
                  </a:lnTo>
                  <a:lnTo>
                    <a:pt x="531698" y="297726"/>
                  </a:lnTo>
                  <a:lnTo>
                    <a:pt x="542861" y="295465"/>
                  </a:lnTo>
                  <a:lnTo>
                    <a:pt x="551980" y="289331"/>
                  </a:lnTo>
                  <a:lnTo>
                    <a:pt x="558114" y="280212"/>
                  </a:lnTo>
                  <a:lnTo>
                    <a:pt x="560374" y="269062"/>
                  </a:lnTo>
                  <a:lnTo>
                    <a:pt x="560374" y="255549"/>
                  </a:lnTo>
                  <a:lnTo>
                    <a:pt x="809485" y="255549"/>
                  </a:lnTo>
                  <a:lnTo>
                    <a:pt x="821194" y="253174"/>
                  </a:lnTo>
                  <a:lnTo>
                    <a:pt x="830757" y="246722"/>
                  </a:lnTo>
                  <a:lnTo>
                    <a:pt x="837209" y="237159"/>
                  </a:lnTo>
                  <a:lnTo>
                    <a:pt x="839571" y="225450"/>
                  </a:lnTo>
                  <a:lnTo>
                    <a:pt x="839571" y="194043"/>
                  </a:lnTo>
                  <a:lnTo>
                    <a:pt x="837209" y="182333"/>
                  </a:lnTo>
                  <a:lnTo>
                    <a:pt x="830757" y="172770"/>
                  </a:lnTo>
                  <a:lnTo>
                    <a:pt x="821194" y="166319"/>
                  </a:lnTo>
                  <a:lnTo>
                    <a:pt x="809485" y="163957"/>
                  </a:lnTo>
                  <a:lnTo>
                    <a:pt x="560374" y="163957"/>
                  </a:lnTo>
                  <a:lnTo>
                    <a:pt x="560374" y="93827"/>
                  </a:lnTo>
                  <a:lnTo>
                    <a:pt x="808443" y="93827"/>
                  </a:lnTo>
                  <a:lnTo>
                    <a:pt x="820153" y="91465"/>
                  </a:lnTo>
                  <a:lnTo>
                    <a:pt x="829716" y="85026"/>
                  </a:lnTo>
                  <a:lnTo>
                    <a:pt x="836168" y="75450"/>
                  </a:lnTo>
                  <a:lnTo>
                    <a:pt x="838542" y="63728"/>
                  </a:lnTo>
                  <a:lnTo>
                    <a:pt x="838542" y="32359"/>
                  </a:lnTo>
                  <a:lnTo>
                    <a:pt x="836168" y="20637"/>
                  </a:lnTo>
                  <a:lnTo>
                    <a:pt x="829716" y="11074"/>
                  </a:lnTo>
                  <a:lnTo>
                    <a:pt x="820153" y="4622"/>
                  </a:lnTo>
                  <a:lnTo>
                    <a:pt x="808443" y="2260"/>
                  </a:lnTo>
                  <a:lnTo>
                    <a:pt x="542848" y="2260"/>
                  </a:lnTo>
                  <a:lnTo>
                    <a:pt x="539419" y="787"/>
                  </a:lnTo>
                  <a:lnTo>
                    <a:pt x="535647" y="0"/>
                  </a:lnTo>
                  <a:lnTo>
                    <a:pt x="492201" y="0"/>
                  </a:lnTo>
                  <a:lnTo>
                    <a:pt x="481025" y="2247"/>
                  </a:lnTo>
                  <a:lnTo>
                    <a:pt x="471906" y="8394"/>
                  </a:lnTo>
                  <a:lnTo>
                    <a:pt x="465759" y="17513"/>
                  </a:lnTo>
                  <a:lnTo>
                    <a:pt x="463511" y="28676"/>
                  </a:lnTo>
                  <a:lnTo>
                    <a:pt x="463511" y="269062"/>
                  </a:lnTo>
                  <a:lnTo>
                    <a:pt x="465759" y="280212"/>
                  </a:lnTo>
                  <a:lnTo>
                    <a:pt x="471906" y="289331"/>
                  </a:lnTo>
                  <a:lnTo>
                    <a:pt x="481025" y="295465"/>
                  </a:lnTo>
                  <a:lnTo>
                    <a:pt x="492201" y="297726"/>
                  </a:lnTo>
                  <a:lnTo>
                    <a:pt x="500964" y="297726"/>
                  </a:lnTo>
                  <a:lnTo>
                    <a:pt x="500964" y="347662"/>
                  </a:lnTo>
                  <a:lnTo>
                    <a:pt x="492899" y="352107"/>
                  </a:lnTo>
                  <a:lnTo>
                    <a:pt x="486562" y="358660"/>
                  </a:lnTo>
                  <a:lnTo>
                    <a:pt x="482409" y="366864"/>
                  </a:lnTo>
                  <a:lnTo>
                    <a:pt x="480923" y="376288"/>
                  </a:lnTo>
                  <a:lnTo>
                    <a:pt x="483323" y="388200"/>
                  </a:lnTo>
                  <a:lnTo>
                    <a:pt x="489889" y="397929"/>
                  </a:lnTo>
                  <a:lnTo>
                    <a:pt x="499618" y="404495"/>
                  </a:lnTo>
                  <a:lnTo>
                    <a:pt x="511543" y="406895"/>
                  </a:lnTo>
                  <a:lnTo>
                    <a:pt x="519049" y="406895"/>
                  </a:lnTo>
                  <a:lnTo>
                    <a:pt x="525843" y="404075"/>
                  </a:lnTo>
                  <a:lnTo>
                    <a:pt x="531164" y="399592"/>
                  </a:lnTo>
                  <a:lnTo>
                    <a:pt x="567029" y="399592"/>
                  </a:lnTo>
                  <a:lnTo>
                    <a:pt x="567029" y="411226"/>
                  </a:lnTo>
                  <a:lnTo>
                    <a:pt x="569163" y="421792"/>
                  </a:lnTo>
                  <a:lnTo>
                    <a:pt x="574979" y="430415"/>
                  </a:lnTo>
                  <a:lnTo>
                    <a:pt x="583615" y="436245"/>
                  </a:lnTo>
                  <a:lnTo>
                    <a:pt x="594207" y="438378"/>
                  </a:lnTo>
                  <a:lnTo>
                    <a:pt x="812406" y="438378"/>
                  </a:lnTo>
                  <a:lnTo>
                    <a:pt x="822985" y="436245"/>
                  </a:lnTo>
                  <a:lnTo>
                    <a:pt x="831621" y="430415"/>
                  </a:lnTo>
                  <a:lnTo>
                    <a:pt x="837438" y="421792"/>
                  </a:lnTo>
                  <a:lnTo>
                    <a:pt x="839584" y="411226"/>
                  </a:lnTo>
                  <a:lnTo>
                    <a:pt x="839584" y="3704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03333" y="6341827"/>
              <a:ext cx="486181" cy="7812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415055" y="5597418"/>
            <a:ext cx="11468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Designed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Printed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12007" y="6257648"/>
            <a:ext cx="1075055" cy="3943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98145">
              <a:lnSpc>
                <a:spcPct val="100000"/>
              </a:lnSpc>
              <a:spcBef>
                <a:spcPts val="420"/>
              </a:spcBef>
            </a:pP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EXPRESSIONS</a:t>
            </a:r>
            <a:endParaRPr sz="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000" spc="-5" dirty="0">
                <a:solidFill>
                  <a:srgbClr val="231F20"/>
                </a:solidFill>
                <a:latin typeface="Arial Black"/>
                <a:cs typeface="Arial Black"/>
              </a:rPr>
              <a:t>0248 </a:t>
            </a:r>
            <a:r>
              <a:rPr sz="1000" spc="20" dirty="0">
                <a:solidFill>
                  <a:srgbClr val="231F20"/>
                </a:solidFill>
                <a:latin typeface="Arial Black"/>
                <a:cs typeface="Arial Black"/>
              </a:rPr>
              <a:t>084</a:t>
            </a:r>
            <a:r>
              <a:rPr sz="1000" spc="-8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Arial Black"/>
                <a:cs typeface="Arial Black"/>
              </a:rPr>
              <a:t>426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13679" y="5661659"/>
            <a:ext cx="1002452" cy="10024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0"/>
            <a:ext cx="2743200" cy="146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9723" y="1380388"/>
            <a:ext cx="57988" cy="541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9723" y="0"/>
            <a:ext cx="632677" cy="2463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9724" y="3315219"/>
            <a:ext cx="57988" cy="541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9724" y="1922132"/>
            <a:ext cx="632675" cy="2476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9723" y="5250077"/>
            <a:ext cx="57988" cy="541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9723" y="7184910"/>
            <a:ext cx="57988" cy="129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139723" y="3856990"/>
            <a:ext cx="633095" cy="3458210"/>
            <a:chOff x="7139723" y="3856990"/>
            <a:chExt cx="633095" cy="3458210"/>
          </a:xfrm>
        </p:grpSpPr>
        <p:sp>
          <p:nvSpPr>
            <p:cNvPr id="10" name="object 10"/>
            <p:cNvSpPr/>
            <p:nvPr/>
          </p:nvSpPr>
          <p:spPr>
            <a:xfrm>
              <a:off x="7139723" y="3856990"/>
              <a:ext cx="632675" cy="24765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9723" y="5791822"/>
              <a:ext cx="632675" cy="152295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87466" y="1591132"/>
            <a:ext cx="356489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06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Rebecca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Boyle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(Nee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Wentum)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born  on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2nd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October, 1941.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was the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first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born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spc="-180" dirty="0">
                <a:solidFill>
                  <a:srgbClr val="231F20"/>
                </a:solidFill>
                <a:latin typeface="Trebuchet MS"/>
                <a:cs typeface="Trebuchet MS"/>
              </a:rPr>
              <a:t>father,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Mr.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Tetteh </a:t>
            </a:r>
            <a:r>
              <a:rPr sz="1400" dirty="0">
                <a:solidFill>
                  <a:srgbClr val="231F20"/>
                </a:solidFill>
                <a:latin typeface="Trebuchet MS"/>
                <a:cs typeface="Trebuchet MS"/>
              </a:rPr>
              <a:t>Okor </a:t>
            </a:r>
            <a:r>
              <a:rPr sz="1400" spc="-345" dirty="0">
                <a:solidFill>
                  <a:srgbClr val="231F20"/>
                </a:solidFill>
                <a:latin typeface="Trebuchet MS"/>
                <a:cs typeface="Trebuchet MS"/>
              </a:rPr>
              <a:t>/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Oboshie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Nuke </a:t>
            </a:r>
            <a:r>
              <a:rPr sz="1400" spc="10" dirty="0">
                <a:solidFill>
                  <a:srgbClr val="231F20"/>
                </a:solidFill>
                <a:latin typeface="Trebuchet MS"/>
                <a:cs typeface="Trebuchet MS"/>
              </a:rPr>
              <a:t>We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Osu 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Anorhor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second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born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Madam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Akweley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Ako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Nii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Nai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Kwami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Otun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We,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La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Abese.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304165">
              <a:lnSpc>
                <a:spcPct val="100000"/>
              </a:lnSpc>
              <a:spcBef>
                <a:spcPts val="5"/>
              </a:spcBef>
            </a:pP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grew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up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in the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care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paternal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grand 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mother,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Naanyo,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whom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stayed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until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completed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middle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school.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continued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education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Presbyterian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Secondary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School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(Sendo).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Around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170" dirty="0">
                <a:solidFill>
                  <a:srgbClr val="231F20"/>
                </a:solidFill>
                <a:latin typeface="Trebuchet MS"/>
                <a:cs typeface="Trebuchet MS"/>
              </a:rPr>
              <a:t>time,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senior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sister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got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married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8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priest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Presbyterian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Church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at 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Osu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moved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senior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sister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help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sister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keeping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</a:t>
            </a:r>
            <a:r>
              <a:rPr sz="14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home.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271780">
              <a:lnSpc>
                <a:spcPct val="100000"/>
              </a:lnSpc>
            </a:pP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continued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education </a:t>
            </a:r>
            <a:r>
              <a:rPr sz="1400" spc="-165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Accra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Girls 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Secondary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1960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school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commenced.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pioneers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50" dirty="0">
                <a:solidFill>
                  <a:srgbClr val="231F20"/>
                </a:solidFill>
                <a:latin typeface="Trebuchet MS"/>
                <a:cs typeface="Trebuchet MS"/>
              </a:rPr>
              <a:t>that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new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school.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obtained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O’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Level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Certificate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credits.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Outside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school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activities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enjoyed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dancing.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During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those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years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when 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student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union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dances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vogue,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Becky</a:t>
            </a:r>
            <a:r>
              <a:rPr sz="1400" spc="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60" dirty="0">
                <a:solidFill>
                  <a:srgbClr val="231F20"/>
                </a:solidFill>
                <a:latin typeface="Trebuchet MS"/>
                <a:cs typeface="Trebuchet MS"/>
              </a:rPr>
              <a:t>always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36232" y="6366573"/>
            <a:ext cx="325120" cy="325755"/>
            <a:chOff x="6736232" y="6366573"/>
            <a:chExt cx="325120" cy="325755"/>
          </a:xfrm>
        </p:grpSpPr>
        <p:sp>
          <p:nvSpPr>
            <p:cNvPr id="14" name="object 14"/>
            <p:cNvSpPr/>
            <p:nvPr/>
          </p:nvSpPr>
          <p:spPr>
            <a:xfrm>
              <a:off x="6736232" y="6366573"/>
              <a:ext cx="324815" cy="3251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1568" y="6391928"/>
              <a:ext cx="274320" cy="274955"/>
            </a:xfrm>
            <a:custGeom>
              <a:avLst/>
              <a:gdLst/>
              <a:ahLst/>
              <a:cxnLst/>
              <a:rect l="l" t="t" r="r" b="b"/>
              <a:pathLst>
                <a:path w="274320" h="274954">
                  <a:moveTo>
                    <a:pt x="137071" y="0"/>
                  </a:moveTo>
                  <a:lnTo>
                    <a:pt x="93745" y="6994"/>
                  </a:lnTo>
                  <a:lnTo>
                    <a:pt x="56117" y="26473"/>
                  </a:lnTo>
                  <a:lnTo>
                    <a:pt x="26446" y="56175"/>
                  </a:lnTo>
                  <a:lnTo>
                    <a:pt x="6987" y="93841"/>
                  </a:lnTo>
                  <a:lnTo>
                    <a:pt x="0" y="137210"/>
                  </a:lnTo>
                  <a:lnTo>
                    <a:pt x="6987" y="180580"/>
                  </a:lnTo>
                  <a:lnTo>
                    <a:pt x="26446" y="218246"/>
                  </a:lnTo>
                  <a:lnTo>
                    <a:pt x="56117" y="247948"/>
                  </a:lnTo>
                  <a:lnTo>
                    <a:pt x="93745" y="267426"/>
                  </a:lnTo>
                  <a:lnTo>
                    <a:pt x="137071" y="274421"/>
                  </a:lnTo>
                  <a:lnTo>
                    <a:pt x="180397" y="267426"/>
                  </a:lnTo>
                  <a:lnTo>
                    <a:pt x="218024" y="247948"/>
                  </a:lnTo>
                  <a:lnTo>
                    <a:pt x="247696" y="218246"/>
                  </a:lnTo>
                  <a:lnTo>
                    <a:pt x="267154" y="180580"/>
                  </a:lnTo>
                  <a:lnTo>
                    <a:pt x="274142" y="137210"/>
                  </a:lnTo>
                  <a:lnTo>
                    <a:pt x="267154" y="93841"/>
                  </a:lnTo>
                  <a:lnTo>
                    <a:pt x="247696" y="56175"/>
                  </a:lnTo>
                  <a:lnTo>
                    <a:pt x="218024" y="26473"/>
                  </a:lnTo>
                  <a:lnTo>
                    <a:pt x="180397" y="6994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74284" y="6470827"/>
            <a:ext cx="1116965" cy="125730"/>
            <a:chOff x="5574284" y="6470827"/>
            <a:chExt cx="1116965" cy="125730"/>
          </a:xfrm>
        </p:grpSpPr>
        <p:sp>
          <p:nvSpPr>
            <p:cNvPr id="17" name="object 17"/>
            <p:cNvSpPr/>
            <p:nvPr/>
          </p:nvSpPr>
          <p:spPr>
            <a:xfrm>
              <a:off x="5599607" y="6511150"/>
              <a:ext cx="342874" cy="585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67555" y="6511150"/>
              <a:ext cx="272310" cy="5853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53442" y="6511899"/>
              <a:ext cx="6261" cy="570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73355" y="6511899"/>
              <a:ext cx="32410" cy="5702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9527" y="6511899"/>
              <a:ext cx="361366" cy="577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74284" y="6470827"/>
              <a:ext cx="5080" cy="125730"/>
            </a:xfrm>
            <a:custGeom>
              <a:avLst/>
              <a:gdLst/>
              <a:ahLst/>
              <a:cxnLst/>
              <a:rect l="l" t="t" r="r" b="b"/>
              <a:pathLst>
                <a:path w="5079" h="125729">
                  <a:moveTo>
                    <a:pt x="4457" y="0"/>
                  </a:moveTo>
                  <a:lnTo>
                    <a:pt x="0" y="0"/>
                  </a:lnTo>
                  <a:lnTo>
                    <a:pt x="0" y="125209"/>
                  </a:lnTo>
                  <a:lnTo>
                    <a:pt x="4457" y="12520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616212" y="691140"/>
            <a:ext cx="254000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285" dirty="0"/>
              <a:t>BIOGRAPHY</a:t>
            </a:r>
            <a:endParaRPr sz="2950"/>
          </a:p>
        </p:txBody>
      </p:sp>
      <p:sp>
        <p:nvSpPr>
          <p:cNvPr id="24" name="object 24"/>
          <p:cNvSpPr/>
          <p:nvPr/>
        </p:nvSpPr>
        <p:spPr>
          <a:xfrm>
            <a:off x="2794546" y="1138199"/>
            <a:ext cx="2183307" cy="176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00" y="1652638"/>
            <a:ext cx="2704261" cy="447056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2009" y="6480002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8657" y="1379017"/>
            <a:ext cx="57988" cy="541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8657" y="520"/>
            <a:ext cx="617664" cy="2460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8657" y="3311956"/>
            <a:ext cx="57988" cy="541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8657" y="1920240"/>
            <a:ext cx="617664" cy="247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8657" y="5244910"/>
            <a:ext cx="57988" cy="541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8657" y="7177849"/>
            <a:ext cx="57988" cy="13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138657" y="3853193"/>
            <a:ext cx="617855" cy="3462020"/>
            <a:chOff x="7138657" y="3853193"/>
            <a:chExt cx="617855" cy="3462020"/>
          </a:xfrm>
        </p:grpSpPr>
        <p:sp>
          <p:nvSpPr>
            <p:cNvPr id="9" name="object 9"/>
            <p:cNvSpPr/>
            <p:nvPr/>
          </p:nvSpPr>
          <p:spPr>
            <a:xfrm>
              <a:off x="7138657" y="3853193"/>
              <a:ext cx="617665" cy="2474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8657" y="5786120"/>
              <a:ext cx="617664" cy="15290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9500" y="568299"/>
            <a:ext cx="6351905" cy="552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9685" algn="just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went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those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dances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one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cousins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(who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unfortunately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already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deceased)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they had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great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time.</a:t>
            </a:r>
            <a:endParaRPr sz="1400" dirty="0">
              <a:latin typeface="Trebuchet MS"/>
              <a:cs typeface="Trebuchet MS"/>
            </a:endParaRPr>
          </a:p>
          <a:p>
            <a:pPr marL="12700" marR="2559685">
              <a:lnSpc>
                <a:spcPct val="100000"/>
              </a:lnSpc>
              <a:spcBef>
                <a:spcPts val="1000"/>
              </a:spcBef>
            </a:pPr>
            <a:r>
              <a:rPr sz="1400" spc="45" dirty="0">
                <a:solidFill>
                  <a:srgbClr val="231F20"/>
                </a:solidFill>
                <a:latin typeface="Trebuchet MS"/>
                <a:cs typeface="Trebuchet MS"/>
              </a:rPr>
              <a:t>On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graduating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Secondary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School,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travelled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abroad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continue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education.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trained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Great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Britain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nurse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midwife.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graduated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midwife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worked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Royal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London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Hospital.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Royal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London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Hospital,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went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Palm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Court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Home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Elderly.</a:t>
            </a:r>
            <a:endParaRPr sz="1400" dirty="0">
              <a:latin typeface="Trebuchet MS"/>
              <a:cs typeface="Trebuchet MS"/>
            </a:endParaRPr>
          </a:p>
          <a:p>
            <a:pPr marL="12700" marR="2559685">
              <a:lnSpc>
                <a:spcPct val="100000"/>
              </a:lnSpc>
            </a:pP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After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worked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Britain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some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years,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came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Ghana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where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got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married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Mr.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S.O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Boyle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1978.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Becky was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born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Presbyterian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by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virtue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marriage,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became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Methodist.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started worshipping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Methodist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Church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(Ebenezer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Society)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Dansoman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till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travelled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London.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000"/>
              </a:spcBef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Britain,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joined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Trinity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Methodist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Church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located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at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Junction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London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Argyle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Road.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worshipped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with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society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1999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2016.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could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attend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church anymore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due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health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condition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di</a:t>
            </a:r>
            <a:r>
              <a:rPr lang="en-US" sz="1400" spc="-50" dirty="0">
                <a:solidFill>
                  <a:srgbClr val="231F20"/>
                </a:solidFill>
                <a:latin typeface="Trebuchet MS"/>
                <a:cs typeface="Trebuchet MS"/>
              </a:rPr>
              <a:t>ffi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culties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walking.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dedicated 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Christian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loved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God.</a:t>
            </a:r>
            <a:endParaRPr sz="1400" dirty="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Becky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left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behind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two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children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Jonathan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Joseph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four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grandchildren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185" dirty="0">
                <a:solidFill>
                  <a:srgbClr val="231F20"/>
                </a:solidFill>
                <a:latin typeface="Trebuchet MS"/>
                <a:cs typeface="Trebuchet MS"/>
              </a:rPr>
              <a:t>–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Lois,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Louisa, 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Rhoda,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Michelle.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</a:pP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Becky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would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remembered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great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Trebuchet MS"/>
                <a:cs typeface="Trebuchet MS"/>
              </a:rPr>
              <a:t>wife,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mother,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grandmother,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good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friend,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first</a:t>
            </a:r>
            <a:r>
              <a:rPr sz="14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class 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midwife,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devoted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Christian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an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excellent</a:t>
            </a:r>
            <a:r>
              <a:rPr sz="1400" spc="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communicator.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69459" y="645515"/>
            <a:ext cx="2489187" cy="33514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761136" y="6347612"/>
            <a:ext cx="325120" cy="325120"/>
            <a:chOff x="6761136" y="6347612"/>
            <a:chExt cx="325120" cy="325120"/>
          </a:xfrm>
        </p:grpSpPr>
        <p:sp>
          <p:nvSpPr>
            <p:cNvPr id="14" name="object 14"/>
            <p:cNvSpPr/>
            <p:nvPr/>
          </p:nvSpPr>
          <p:spPr>
            <a:xfrm>
              <a:off x="6761136" y="6347612"/>
              <a:ext cx="324827" cy="3248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6473" y="637294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8"/>
                  </a:lnTo>
                  <a:lnTo>
                    <a:pt x="26446" y="218029"/>
                  </a:lnTo>
                  <a:lnTo>
                    <a:pt x="56117" y="247704"/>
                  </a:lnTo>
                  <a:lnTo>
                    <a:pt x="93745" y="267165"/>
                  </a:lnTo>
                  <a:lnTo>
                    <a:pt x="137071" y="274154"/>
                  </a:lnTo>
                  <a:lnTo>
                    <a:pt x="180397" y="267165"/>
                  </a:lnTo>
                  <a:lnTo>
                    <a:pt x="218024" y="247704"/>
                  </a:lnTo>
                  <a:lnTo>
                    <a:pt x="247696" y="218029"/>
                  </a:lnTo>
                  <a:lnTo>
                    <a:pt x="267154" y="180398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599188" y="6451739"/>
            <a:ext cx="1116965" cy="125730"/>
            <a:chOff x="5599188" y="6451739"/>
            <a:chExt cx="1116965" cy="125730"/>
          </a:xfrm>
        </p:grpSpPr>
        <p:sp>
          <p:nvSpPr>
            <p:cNvPr id="17" name="object 17"/>
            <p:cNvSpPr/>
            <p:nvPr/>
          </p:nvSpPr>
          <p:spPr>
            <a:xfrm>
              <a:off x="5624512" y="6492048"/>
              <a:ext cx="342874" cy="584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2460" y="6492049"/>
              <a:ext cx="272310" cy="584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78347" y="6492786"/>
              <a:ext cx="6261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8260" y="6492785"/>
              <a:ext cx="32410" cy="569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54432" y="6492785"/>
              <a:ext cx="361365" cy="5772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99188" y="6451739"/>
              <a:ext cx="5080" cy="125730"/>
            </a:xfrm>
            <a:custGeom>
              <a:avLst/>
              <a:gdLst/>
              <a:ahLst/>
              <a:cxnLst/>
              <a:rect l="l" t="t" r="r" b="b"/>
              <a:pathLst>
                <a:path w="5079" h="125729">
                  <a:moveTo>
                    <a:pt x="4457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57" y="12510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2009" y="6480002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931" y="588619"/>
            <a:ext cx="646684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would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be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forever missed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sense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humor,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generosity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benevolence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her 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attention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details.</a:t>
            </a:r>
            <a:endParaRPr sz="1400" dirty="0">
              <a:latin typeface="Trebuchet MS"/>
              <a:cs typeface="Trebuchet MS"/>
            </a:endParaRPr>
          </a:p>
          <a:p>
            <a:pPr marL="70485" algn="ctr">
              <a:lnSpc>
                <a:spcPct val="100000"/>
              </a:lnSpc>
              <a:spcBef>
                <a:spcPts val="675"/>
              </a:spcBef>
            </a:pPr>
            <a:r>
              <a:rPr sz="1400" b="1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Becky, </a:t>
            </a:r>
            <a:r>
              <a:rPr sz="14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400" b="1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shall </a:t>
            </a: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forever miss</a:t>
            </a:r>
            <a:r>
              <a:rPr sz="1400" b="1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you.</a:t>
            </a:r>
            <a:endParaRPr sz="1400" dirty="0">
              <a:latin typeface="Times New Roman"/>
              <a:cs typeface="Times New Roman"/>
            </a:endParaRPr>
          </a:p>
          <a:p>
            <a:pPr marL="2684145" marR="2605405" indent="-635" algn="ctr">
              <a:lnSpc>
                <a:spcPct val="100000"/>
              </a:lnSpc>
            </a:pP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Fare</a:t>
            </a:r>
            <a:r>
              <a:rPr lang="en-US"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thee</a:t>
            </a:r>
            <a:r>
              <a:rPr lang="en-US"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well.  </a:t>
            </a:r>
            <a:r>
              <a:rPr sz="1400" b="1" i="1" spc="-5" dirty="0">
                <a:solidFill>
                  <a:srgbClr val="231F20"/>
                </a:solidFill>
                <a:latin typeface="Times New Roman"/>
                <a:cs typeface="Times New Roman"/>
              </a:rPr>
              <a:t>Yaaw)</a:t>
            </a:r>
            <a:r>
              <a:rPr sz="1400" b="1" i="1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ojogban.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47355" y="0"/>
            <a:ext cx="616585" cy="7315200"/>
            <a:chOff x="7147355" y="0"/>
            <a:chExt cx="616585" cy="7315200"/>
          </a:xfrm>
        </p:grpSpPr>
        <p:sp>
          <p:nvSpPr>
            <p:cNvPr id="4" name="object 4"/>
            <p:cNvSpPr/>
            <p:nvPr/>
          </p:nvSpPr>
          <p:spPr>
            <a:xfrm>
              <a:off x="7147356" y="1318285"/>
              <a:ext cx="57975" cy="541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47355" y="0"/>
              <a:ext cx="616572" cy="2400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7356" y="3251225"/>
              <a:ext cx="57975" cy="541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7356" y="1859495"/>
              <a:ext cx="616572" cy="2474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7356" y="5184165"/>
              <a:ext cx="57975" cy="5412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7356" y="3792435"/>
              <a:ext cx="616572" cy="24741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47356" y="7117105"/>
              <a:ext cx="57975" cy="1980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47356" y="5725376"/>
              <a:ext cx="616572" cy="15898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59562" y="6339941"/>
            <a:ext cx="325120" cy="325120"/>
            <a:chOff x="6759562" y="6339941"/>
            <a:chExt cx="325120" cy="325120"/>
          </a:xfrm>
        </p:grpSpPr>
        <p:sp>
          <p:nvSpPr>
            <p:cNvPr id="13" name="object 13"/>
            <p:cNvSpPr/>
            <p:nvPr/>
          </p:nvSpPr>
          <p:spPr>
            <a:xfrm>
              <a:off x="6759562" y="6339941"/>
              <a:ext cx="324815" cy="3248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4899" y="6365279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7"/>
                  </a:lnTo>
                  <a:lnTo>
                    <a:pt x="26446" y="218024"/>
                  </a:lnTo>
                  <a:lnTo>
                    <a:pt x="56117" y="247696"/>
                  </a:lnTo>
                  <a:lnTo>
                    <a:pt x="93745" y="267154"/>
                  </a:lnTo>
                  <a:lnTo>
                    <a:pt x="137071" y="274142"/>
                  </a:lnTo>
                  <a:lnTo>
                    <a:pt x="180397" y="267154"/>
                  </a:lnTo>
                  <a:lnTo>
                    <a:pt x="218024" y="247696"/>
                  </a:lnTo>
                  <a:lnTo>
                    <a:pt x="247696" y="218024"/>
                  </a:lnTo>
                  <a:lnTo>
                    <a:pt x="267154" y="180397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97626" y="6444081"/>
            <a:ext cx="1116965" cy="125730"/>
            <a:chOff x="5597626" y="6444081"/>
            <a:chExt cx="1116965" cy="125730"/>
          </a:xfrm>
        </p:grpSpPr>
        <p:sp>
          <p:nvSpPr>
            <p:cNvPr id="16" name="object 16"/>
            <p:cNvSpPr/>
            <p:nvPr/>
          </p:nvSpPr>
          <p:spPr>
            <a:xfrm>
              <a:off x="5622937" y="6484378"/>
              <a:ext cx="342874" cy="584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90869" y="6484378"/>
              <a:ext cx="272326" cy="584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6771" y="6485114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6685" y="6485114"/>
              <a:ext cx="32397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2844" y="6485114"/>
              <a:ext cx="361378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7626" y="6444081"/>
              <a:ext cx="4445" cy="125730"/>
            </a:xfrm>
            <a:custGeom>
              <a:avLst/>
              <a:gdLst/>
              <a:ahLst/>
              <a:cxnLst/>
              <a:rect l="l" t="t" r="r" b="b"/>
              <a:pathLst>
                <a:path w="4445" h="125729">
                  <a:moveTo>
                    <a:pt x="4445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45" y="125107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52009" y="6477000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45261" y="6347612"/>
            <a:ext cx="325120" cy="325120"/>
            <a:chOff x="6745261" y="6347612"/>
            <a:chExt cx="325120" cy="325120"/>
          </a:xfrm>
        </p:grpSpPr>
        <p:sp>
          <p:nvSpPr>
            <p:cNvPr id="3" name="object 3"/>
            <p:cNvSpPr/>
            <p:nvPr/>
          </p:nvSpPr>
          <p:spPr>
            <a:xfrm>
              <a:off x="6745261" y="6347612"/>
              <a:ext cx="324815" cy="324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70598" y="637294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8"/>
                  </a:lnTo>
                  <a:lnTo>
                    <a:pt x="26446" y="218029"/>
                  </a:lnTo>
                  <a:lnTo>
                    <a:pt x="56117" y="247704"/>
                  </a:lnTo>
                  <a:lnTo>
                    <a:pt x="93745" y="267165"/>
                  </a:lnTo>
                  <a:lnTo>
                    <a:pt x="137071" y="274154"/>
                  </a:lnTo>
                  <a:lnTo>
                    <a:pt x="180397" y="267165"/>
                  </a:lnTo>
                  <a:lnTo>
                    <a:pt x="218024" y="247704"/>
                  </a:lnTo>
                  <a:lnTo>
                    <a:pt x="247696" y="218029"/>
                  </a:lnTo>
                  <a:lnTo>
                    <a:pt x="267154" y="180398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83313" y="6451739"/>
            <a:ext cx="1116965" cy="125730"/>
            <a:chOff x="5583313" y="6451739"/>
            <a:chExt cx="1116965" cy="125730"/>
          </a:xfrm>
        </p:grpSpPr>
        <p:sp>
          <p:nvSpPr>
            <p:cNvPr id="6" name="object 6"/>
            <p:cNvSpPr/>
            <p:nvPr/>
          </p:nvSpPr>
          <p:spPr>
            <a:xfrm>
              <a:off x="5608637" y="6492048"/>
              <a:ext cx="342874" cy="58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6585" y="6492049"/>
              <a:ext cx="272310" cy="58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2472" y="6492786"/>
              <a:ext cx="6261" cy="569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2385" y="6492785"/>
              <a:ext cx="32410" cy="569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38557" y="6492785"/>
              <a:ext cx="361365" cy="577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3313" y="6451739"/>
              <a:ext cx="5080" cy="125730"/>
            </a:xfrm>
            <a:custGeom>
              <a:avLst/>
              <a:gdLst/>
              <a:ahLst/>
              <a:cxnLst/>
              <a:rect l="l" t="t" r="r" b="b"/>
              <a:pathLst>
                <a:path w="5079" h="125729">
                  <a:moveTo>
                    <a:pt x="4457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57" y="12510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349" y="640080"/>
            <a:ext cx="5457189" cy="520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51801" y="0"/>
            <a:ext cx="621030" cy="7315200"/>
            <a:chOff x="7151801" y="0"/>
            <a:chExt cx="621030" cy="7315200"/>
          </a:xfrm>
        </p:grpSpPr>
        <p:sp>
          <p:nvSpPr>
            <p:cNvPr id="14" name="object 14"/>
            <p:cNvSpPr/>
            <p:nvPr/>
          </p:nvSpPr>
          <p:spPr>
            <a:xfrm>
              <a:off x="7151801" y="1322502"/>
              <a:ext cx="57988" cy="5412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51801" y="0"/>
              <a:ext cx="620598" cy="24049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51801" y="3255442"/>
              <a:ext cx="57988" cy="5412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51801" y="1863725"/>
              <a:ext cx="620598" cy="247416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51801" y="5188382"/>
              <a:ext cx="57988" cy="5412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51801" y="3796665"/>
              <a:ext cx="620598" cy="24741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1801" y="7121322"/>
              <a:ext cx="57988" cy="19387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51802" y="5729605"/>
              <a:ext cx="620598" cy="15855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405" dirty="0"/>
              <a:t>TRIBUTE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848444" y="1717001"/>
            <a:ext cx="2075814" cy="127635"/>
            <a:chOff x="2848444" y="1717001"/>
            <a:chExt cx="2075814" cy="127635"/>
          </a:xfrm>
        </p:grpSpPr>
        <p:sp>
          <p:nvSpPr>
            <p:cNvPr id="24" name="object 24"/>
            <p:cNvSpPr/>
            <p:nvPr/>
          </p:nvSpPr>
          <p:spPr>
            <a:xfrm>
              <a:off x="2848444" y="1780388"/>
              <a:ext cx="720724" cy="236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64492" y="1717001"/>
              <a:ext cx="1359462" cy="1270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73935" y="1140305"/>
            <a:ext cx="3225165" cy="592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791845">
              <a:lnSpc>
                <a:spcPct val="100000"/>
              </a:lnSpc>
              <a:spcBef>
                <a:spcPts val="125"/>
              </a:spcBef>
            </a:pPr>
            <a:r>
              <a:rPr sz="1850" spc="-190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850" b="1" spc="275" dirty="0">
                <a:solidFill>
                  <a:srgbClr val="231F20"/>
                </a:solidFill>
                <a:latin typeface="Trebuchet MS"/>
                <a:cs typeface="Trebuchet MS"/>
              </a:rPr>
              <a:t>HUSBAND  </a:t>
            </a:r>
            <a:r>
              <a:rPr sz="1850" b="1" spc="220" dirty="0">
                <a:solidFill>
                  <a:srgbClr val="231F20"/>
                </a:solidFill>
                <a:latin typeface="Trebuchet MS"/>
                <a:cs typeface="Trebuchet MS"/>
              </a:rPr>
              <a:t>SAMUEL </a:t>
            </a:r>
            <a:r>
              <a:rPr sz="1850" b="1" spc="200" dirty="0">
                <a:solidFill>
                  <a:srgbClr val="231F20"/>
                </a:solidFill>
                <a:latin typeface="Trebuchet MS"/>
                <a:cs typeface="Trebuchet MS"/>
              </a:rPr>
              <a:t>ODARTEY</a:t>
            </a:r>
            <a:r>
              <a:rPr sz="1850" b="1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50" b="1" spc="170" dirty="0">
                <a:solidFill>
                  <a:srgbClr val="231F20"/>
                </a:solidFill>
                <a:latin typeface="Trebuchet MS"/>
                <a:cs typeface="Trebuchet MS"/>
              </a:rPr>
              <a:t>BOYLE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6600" y="1944611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6600" y="2522220"/>
            <a:ext cx="6299200" cy="0"/>
          </a:xfrm>
          <a:custGeom>
            <a:avLst/>
            <a:gdLst/>
            <a:ahLst/>
            <a:cxnLst/>
            <a:rect l="l" t="t" r="r" b="b"/>
            <a:pathLst>
              <a:path w="6299200">
                <a:moveTo>
                  <a:pt x="0" y="0"/>
                </a:moveTo>
                <a:lnTo>
                  <a:pt x="6299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5985" y="1962568"/>
            <a:ext cx="6330315" cy="43262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05435" marR="243840" algn="ctr">
              <a:lnSpc>
                <a:spcPts val="1200"/>
              </a:lnSpc>
              <a:spcBef>
                <a:spcPts val="340"/>
              </a:spcBef>
            </a:pP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righteous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perish,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no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one takes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it to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heart;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devout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taken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away,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and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no </a:t>
            </a:r>
            <a:r>
              <a:rPr sz="12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one </a:t>
            </a:r>
            <a:r>
              <a:rPr sz="1200" i="1" spc="3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understands</a:t>
            </a:r>
            <a:r>
              <a:rPr sz="12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that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righteous</a:t>
            </a:r>
            <a:r>
              <a:rPr sz="12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Times New Roman"/>
                <a:cs typeface="Times New Roman"/>
              </a:rPr>
              <a:t>are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taken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away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to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be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spared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from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evil.</a:t>
            </a:r>
            <a:endParaRPr sz="1200" dirty="0">
              <a:latin typeface="Times New Roman"/>
              <a:cs typeface="Times New Roman"/>
            </a:endParaRPr>
          </a:p>
          <a:p>
            <a:pPr marL="55244" algn="ctr">
              <a:lnSpc>
                <a:spcPts val="1200"/>
              </a:lnSpc>
              <a:tabLst>
                <a:tab pos="5187950" algn="l"/>
              </a:tabLst>
            </a:pP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Those</a:t>
            </a:r>
            <a:r>
              <a:rPr sz="1200" i="1" spc="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who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walk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uprightly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enter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into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peace;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sz="1200" i="1" spc="7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find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Times New Roman"/>
                <a:cs typeface="Times New Roman"/>
              </a:rPr>
              <a:t>rest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they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Times New Roman"/>
                <a:cs typeface="Times New Roman"/>
              </a:rPr>
              <a:t>lie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1200" i="1" spc="6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death.	</a:t>
            </a:r>
            <a:r>
              <a:rPr sz="12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(Isaiah </a:t>
            </a:r>
            <a:r>
              <a:rPr sz="1200" b="1" i="1" spc="30" dirty="0">
                <a:solidFill>
                  <a:srgbClr val="231F20"/>
                </a:solidFill>
                <a:latin typeface="Times New Roman"/>
                <a:cs typeface="Times New Roman"/>
              </a:rPr>
              <a:t>57:1-2)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261995" marR="5715" algn="just">
              <a:lnSpc>
                <a:spcPts val="1400"/>
              </a:lnSpc>
              <a:spcBef>
                <a:spcPts val="5"/>
              </a:spcBef>
            </a:pPr>
            <a:r>
              <a:rPr sz="1400" spc="10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wife is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valuable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gift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man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make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his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complete.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Rebecca  </a:t>
            </a:r>
            <a:r>
              <a:rPr sz="1400" spc="-5" dirty="0">
                <a:solidFill>
                  <a:srgbClr val="231F20"/>
                </a:solidFill>
                <a:latin typeface="Trebuchet MS"/>
                <a:cs typeface="Trebuchet MS"/>
              </a:rPr>
              <a:t>(or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used to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call </a:t>
            </a:r>
            <a:r>
              <a:rPr sz="1400" spc="-35" dirty="0">
                <a:solidFill>
                  <a:srgbClr val="231F20"/>
                </a:solidFill>
                <a:latin typeface="Trebuchet MS"/>
                <a:cs typeface="Trebuchet MS"/>
              </a:rPr>
              <a:t>her)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came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into 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life,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lonely;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seemed</a:t>
            </a:r>
            <a:endParaRPr sz="1400" dirty="0">
              <a:latin typeface="Trebuchet MS"/>
              <a:cs typeface="Trebuchet MS"/>
            </a:endParaRPr>
          </a:p>
          <a:p>
            <a:pPr marL="3261995" marR="10160" algn="just">
              <a:lnSpc>
                <a:spcPts val="1400"/>
              </a:lnSpc>
            </a:pP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incomplete.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However,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began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make 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sense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</a:t>
            </a:r>
            <a:r>
              <a:rPr sz="1400" spc="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when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became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wife.</a:t>
            </a:r>
            <a:endParaRPr sz="1400" dirty="0">
              <a:latin typeface="Trebuchet MS"/>
              <a:cs typeface="Trebuchet MS"/>
            </a:endParaRPr>
          </a:p>
          <a:p>
            <a:pPr marL="3261995" marR="5715" algn="just">
              <a:lnSpc>
                <a:spcPts val="1400"/>
              </a:lnSpc>
              <a:spcBef>
                <a:spcPts val="1400"/>
              </a:spcBef>
            </a:pP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not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only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wife,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my </a:t>
            </a:r>
            <a:r>
              <a:rPr sz="1400" spc="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friend.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basis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long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marriage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 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love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each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other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mutual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understanding.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helped</a:t>
            </a:r>
            <a:r>
              <a:rPr sz="1400" spc="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endParaRPr lang="en-US" sz="1400" dirty="0">
              <a:latin typeface="Trebuchet MS"/>
              <a:cs typeface="Trebuchet MS"/>
            </a:endParaRPr>
          </a:p>
          <a:p>
            <a:pPr marL="3261995" marR="5715" algn="just">
              <a:lnSpc>
                <a:spcPts val="1400"/>
              </a:lnSpc>
            </a:pPr>
            <a:r>
              <a:rPr lang="en-US" sz="1400" spc="-85" dirty="0">
                <a:solidFill>
                  <a:srgbClr val="231F20"/>
                </a:solidFill>
                <a:latin typeface="Trebuchet MS"/>
                <a:cs typeface="Trebuchet MS"/>
              </a:rPr>
              <a:t>maintain 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lang="en-US" sz="1400" spc="-85" dirty="0">
                <a:solidFill>
                  <a:srgbClr val="231F20"/>
                </a:solidFill>
                <a:latin typeface="Trebuchet MS"/>
                <a:cs typeface="Trebuchet MS"/>
              </a:rPr>
              <a:t>peaceful </a:t>
            </a:r>
            <a:r>
              <a:rPr lang="en-US" sz="1400" spc="-55" dirty="0">
                <a:solidFill>
                  <a:srgbClr val="231F20"/>
                </a:solidFill>
                <a:latin typeface="Trebuchet MS"/>
                <a:cs typeface="Trebuchet MS"/>
              </a:rPr>
              <a:t>atmosphere </a:t>
            </a:r>
            <a:r>
              <a:rPr lang="en-US"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 </a:t>
            </a:r>
            <a:r>
              <a:rPr lang="en-US" sz="1400" spc="-5" dirty="0">
                <a:solidFill>
                  <a:srgbClr val="231F20"/>
                </a:solidFill>
                <a:latin typeface="Trebuchet MS"/>
                <a:cs typeface="Trebuchet MS"/>
              </a:rPr>
              <a:t>our  </a:t>
            </a:r>
            <a:r>
              <a:rPr lang="en-US" sz="1400" spc="-75" dirty="0">
                <a:solidFill>
                  <a:srgbClr val="231F20"/>
                </a:solidFill>
                <a:latin typeface="Trebuchet MS"/>
                <a:cs typeface="Trebuchet MS"/>
              </a:rPr>
              <a:t>home. </a:t>
            </a:r>
            <a:r>
              <a:rPr lang="en-US" sz="1400" spc="-15" dirty="0">
                <a:solidFill>
                  <a:srgbClr val="231F20"/>
                </a:solidFill>
                <a:latin typeface="Trebuchet MS"/>
                <a:cs typeface="Trebuchet MS"/>
              </a:rPr>
              <a:t>While </a:t>
            </a:r>
            <a:r>
              <a:rPr lang="en-US"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lang="en-US"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lang="en-US"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cool </a:t>
            </a:r>
            <a:r>
              <a:rPr lang="en-US"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lang="en-US" sz="14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US" sz="1400" spc="-95" dirty="0">
                <a:solidFill>
                  <a:srgbClr val="231F20"/>
                </a:solidFill>
                <a:latin typeface="Trebuchet MS"/>
                <a:cs typeface="Trebuchet MS"/>
              </a:rPr>
              <a:t>calm</a:t>
            </a:r>
            <a:endParaRPr lang="en-US" sz="1400" dirty="0">
              <a:latin typeface="Trebuchet MS"/>
              <a:cs typeface="Trebuchet MS"/>
            </a:endParaRPr>
          </a:p>
          <a:p>
            <a:pPr marL="12700" marR="10160" algn="just">
              <a:lnSpc>
                <a:spcPts val="1400"/>
              </a:lnSpc>
            </a:pP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person, </a:t>
            </a:r>
            <a:r>
              <a:rPr lang="en-US"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lang="en-US"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lang="en-US" sz="1400" spc="-55" dirty="0">
                <a:solidFill>
                  <a:srgbClr val="231F20"/>
                </a:solidFill>
                <a:latin typeface="Trebuchet MS"/>
                <a:cs typeface="Trebuchet MS"/>
              </a:rPr>
              <a:t>warm </a:t>
            </a:r>
            <a:r>
              <a:rPr lang="en-US"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lang="en-US" sz="1400" spc="-140" dirty="0">
                <a:solidFill>
                  <a:srgbClr val="231F20"/>
                </a:solidFill>
                <a:latin typeface="Trebuchet MS"/>
                <a:cs typeface="Trebuchet MS"/>
              </a:rPr>
              <a:t>lively. </a:t>
            </a:r>
            <a:r>
              <a:rPr lang="en-US"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lang="en-US" sz="1400" spc="-90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sense </a:t>
            </a:r>
            <a:r>
              <a:rPr lang="en-US"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lang="en-US" sz="1400" spc="-30" dirty="0">
                <a:solidFill>
                  <a:srgbClr val="231F20"/>
                </a:solidFill>
                <a:latin typeface="Trebuchet MS"/>
                <a:cs typeface="Trebuchet MS"/>
              </a:rPr>
              <a:t>humor </a:t>
            </a:r>
            <a:r>
              <a:rPr lang="en-US"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lang="en-US" sz="1400" spc="-30" dirty="0">
                <a:solidFill>
                  <a:srgbClr val="231F20"/>
                </a:solidFill>
                <a:latin typeface="Trebuchet MS"/>
                <a:cs typeface="Trebuchet MS"/>
              </a:rPr>
              <a:t>word </a:t>
            </a:r>
            <a:r>
              <a:rPr lang="en-US" sz="1400" spc="-45" dirty="0">
                <a:solidFill>
                  <a:srgbClr val="231F20"/>
                </a:solidFill>
                <a:latin typeface="Trebuchet MS"/>
                <a:cs typeface="Trebuchet MS"/>
              </a:rPr>
              <a:t>of comfort  </a:t>
            </a: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lang="en-US" sz="1400" spc="-55" dirty="0">
                <a:solidFill>
                  <a:srgbClr val="231F20"/>
                </a:solidFill>
                <a:latin typeface="Trebuchet MS"/>
                <a:cs typeface="Trebuchet MS"/>
              </a:rPr>
              <a:t>cheer </a:t>
            </a: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up </a:t>
            </a:r>
            <a:r>
              <a:rPr lang="en-US" sz="1400" spc="-55" dirty="0">
                <a:solidFill>
                  <a:srgbClr val="231F20"/>
                </a:solidFill>
                <a:latin typeface="Trebuchet MS"/>
                <a:cs typeface="Trebuchet MS"/>
              </a:rPr>
              <a:t>people </a:t>
            </a:r>
            <a:r>
              <a:rPr lang="en-US" sz="1400" spc="-25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were </a:t>
            </a:r>
            <a:r>
              <a:rPr lang="en-US" sz="1400" spc="-125" dirty="0">
                <a:solidFill>
                  <a:srgbClr val="231F20"/>
                </a:solidFill>
                <a:latin typeface="Trebuchet MS"/>
                <a:cs typeface="Trebuchet MS"/>
              </a:rPr>
              <a:t>sad. </a:t>
            </a:r>
            <a:r>
              <a:rPr lang="en-US"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lang="en-US"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lang="en-US"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lang="en-US" sz="1400" spc="-55" dirty="0">
                <a:solidFill>
                  <a:srgbClr val="231F20"/>
                </a:solidFill>
                <a:latin typeface="Trebuchet MS"/>
                <a:cs typeface="Trebuchet MS"/>
              </a:rPr>
              <a:t>very </a:t>
            </a:r>
            <a:r>
              <a:rPr lang="en-US" sz="1400" spc="-50" dirty="0">
                <a:solidFill>
                  <a:srgbClr val="231F20"/>
                </a:solidFill>
                <a:latin typeface="Trebuchet MS"/>
                <a:cs typeface="Trebuchet MS"/>
              </a:rPr>
              <a:t>courageous </a:t>
            </a:r>
            <a:r>
              <a:rPr lang="en-US" sz="1400" spc="-35" dirty="0">
                <a:solidFill>
                  <a:srgbClr val="231F20"/>
                </a:solidFill>
                <a:latin typeface="Trebuchet MS"/>
                <a:cs typeface="Trebuchet MS"/>
              </a:rPr>
              <a:t>person </a:t>
            </a:r>
            <a:r>
              <a:rPr lang="en-US"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lang="en-US" sz="1400" spc="-95" dirty="0">
                <a:solidFill>
                  <a:srgbClr val="231F20"/>
                </a:solidFill>
                <a:latin typeface="Trebuchet MS"/>
                <a:cs typeface="Trebuchet MS"/>
              </a:rPr>
              <a:t>able</a:t>
            </a:r>
            <a:r>
              <a:rPr lang="en-US" sz="14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en-US"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endParaRPr lang="en-US"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</a:pP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withstand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any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adverse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circumstance~s~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threw </a:t>
            </a:r>
            <a:r>
              <a:rPr sz="1400" spc="-125" dirty="0">
                <a:solidFill>
                  <a:srgbClr val="231F20"/>
                </a:solidFill>
                <a:latin typeface="Trebuchet MS"/>
                <a:cs typeface="Trebuchet MS"/>
              </a:rPr>
              <a:t>at her. </a:t>
            </a:r>
            <a:r>
              <a:rPr sz="1400" spc="-270" dirty="0">
                <a:solidFill>
                  <a:srgbClr val="231F20"/>
                </a:solidFill>
                <a:latin typeface="Trebuchet MS"/>
                <a:cs typeface="Trebuchet MS"/>
              </a:rPr>
              <a:t>. 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nurse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has  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worked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many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years,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very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caring, gentle,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kind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less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fortunate. </a:t>
            </a:r>
            <a:r>
              <a:rPr sz="1400" spc="45" dirty="0">
                <a:solidFill>
                  <a:srgbClr val="231F20"/>
                </a:solidFill>
                <a:latin typeface="Trebuchet MS"/>
                <a:cs typeface="Trebuchet MS"/>
              </a:rPr>
              <a:t>As 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wife,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caring,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warm-hearted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co-operative. 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Christian,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Becky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was 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slow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anger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quick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forgive.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welcomed </a:t>
            </a:r>
            <a:r>
              <a:rPr sz="1400" spc="-130" dirty="0">
                <a:solidFill>
                  <a:srgbClr val="231F20"/>
                </a:solidFill>
                <a:latin typeface="Trebuchet MS"/>
                <a:cs typeface="Trebuchet MS"/>
              </a:rPr>
              <a:t>all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people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who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came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way</a:t>
            </a:r>
            <a:r>
              <a:rPr sz="1400" spc="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5441" y="2726639"/>
            <a:ext cx="3166529" cy="2327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52009" y="6480002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829" y="571690"/>
            <a:ext cx="6296660" cy="26879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715" algn="just">
              <a:lnSpc>
                <a:spcPts val="1400"/>
              </a:lnSpc>
              <a:spcBef>
                <a:spcPts val="380"/>
              </a:spcBef>
            </a:pP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ready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serve </a:t>
            </a:r>
            <a:r>
              <a:rPr sz="1400" spc="-105" dirty="0">
                <a:solidFill>
                  <a:srgbClr val="231F20"/>
                </a:solidFill>
                <a:latin typeface="Trebuchet MS"/>
                <a:cs typeface="Trebuchet MS"/>
              </a:rPr>
              <a:t>them. </a:t>
            </a:r>
            <a:r>
              <a:rPr sz="1400" spc="15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departure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has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created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vacuum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which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can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be 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filled.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As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devoted Christian, she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missed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morning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devotion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before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breakfast.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took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delight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singing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especially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hymns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Methodist </a:t>
            </a:r>
            <a:r>
              <a:rPr sz="1400" spc="-20" dirty="0">
                <a:solidFill>
                  <a:srgbClr val="231F20"/>
                </a:solidFill>
                <a:latin typeface="Trebuchet MS"/>
                <a:cs typeface="Trebuchet MS"/>
              </a:rPr>
              <a:t>Hymn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Book.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400" spc="-30" dirty="0">
                <a:solidFill>
                  <a:srgbClr val="231F20"/>
                </a:solidFill>
                <a:latin typeface="Trebuchet MS"/>
                <a:cs typeface="Trebuchet MS"/>
              </a:rPr>
              <a:t>took 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delight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reading the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Bible.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often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said,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“Know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know  </a:t>
            </a:r>
            <a:r>
              <a:rPr sz="1400" spc="-140" dirty="0">
                <a:solidFill>
                  <a:srgbClr val="231F20"/>
                </a:solidFill>
                <a:latin typeface="Trebuchet MS"/>
                <a:cs typeface="Trebuchet MS"/>
              </a:rPr>
              <a:t>you.”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She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never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hesitated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go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kitchen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prepare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meal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family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although  she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had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come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home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-25" dirty="0">
                <a:solidFill>
                  <a:srgbClr val="231F20"/>
                </a:solidFill>
                <a:latin typeface="Trebuchet MS"/>
                <a:cs typeface="Trebuchet MS"/>
              </a:rPr>
              <a:t>work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very </a:t>
            </a:r>
            <a:r>
              <a:rPr sz="1400" spc="-100" dirty="0">
                <a:solidFill>
                  <a:srgbClr val="231F20"/>
                </a:solidFill>
                <a:latin typeface="Trebuchet MS"/>
                <a:cs typeface="Trebuchet MS"/>
              </a:rPr>
              <a:t>tired.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was </a:t>
            </a:r>
            <a:r>
              <a:rPr sz="1400" spc="-45" dirty="0">
                <a:solidFill>
                  <a:srgbClr val="231F20"/>
                </a:solidFill>
                <a:latin typeface="Trebuchet MS"/>
                <a:cs typeface="Trebuchet MS"/>
              </a:rPr>
              <a:t>her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hobby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bake </a:t>
            </a: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cakes,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rock-buns, 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spin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rolls, </a:t>
            </a:r>
            <a:r>
              <a:rPr sz="1400" spc="-50" dirty="0">
                <a:solidFill>
                  <a:srgbClr val="231F20"/>
                </a:solidFill>
                <a:latin typeface="Trebuchet MS"/>
                <a:cs typeface="Trebuchet MS"/>
              </a:rPr>
              <a:t>dough-nuts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prepare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marmalade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4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bread.</a:t>
            </a:r>
            <a:endParaRPr sz="14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1400"/>
              </a:lnSpc>
              <a:spcBef>
                <a:spcPts val="1400"/>
              </a:spcBef>
            </a:pPr>
            <a:r>
              <a:rPr sz="1400" spc="-114" dirty="0">
                <a:solidFill>
                  <a:srgbClr val="231F20"/>
                </a:solidFill>
                <a:latin typeface="Trebuchet MS"/>
                <a:cs typeface="Trebuchet MS"/>
              </a:rPr>
              <a:t>Becky,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cannot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really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measure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pain </a:t>
            </a:r>
            <a:r>
              <a:rPr sz="1400" spc="-90" dirty="0">
                <a:solidFill>
                  <a:srgbClr val="231F20"/>
                </a:solidFill>
                <a:latin typeface="Trebuchet MS"/>
                <a:cs typeface="Trebuchet MS"/>
              </a:rPr>
              <a:t>I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feel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your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absence right </a:t>
            </a:r>
            <a:r>
              <a:rPr sz="1400" spc="-85" dirty="0">
                <a:solidFill>
                  <a:srgbClr val="231F20"/>
                </a:solidFill>
                <a:latin typeface="Trebuchet MS"/>
                <a:cs typeface="Trebuchet MS"/>
              </a:rPr>
              <a:t>now;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but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life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is </a:t>
            </a:r>
            <a:r>
              <a:rPr sz="1400" spc="-155" dirty="0">
                <a:solidFill>
                  <a:srgbClr val="231F20"/>
                </a:solidFill>
                <a:latin typeface="Trebuchet MS"/>
                <a:cs typeface="Trebuchet MS"/>
              </a:rPr>
              <a:t>a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gift </a:t>
            </a:r>
            <a:r>
              <a:rPr sz="1400" spc="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 </a:t>
            </a:r>
            <a:r>
              <a:rPr sz="1400" spc="-8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cannot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complain </a:t>
            </a:r>
            <a:r>
              <a:rPr sz="1400" spc="-110" dirty="0">
                <a:solidFill>
                  <a:srgbClr val="231F20"/>
                </a:solidFill>
                <a:latin typeface="Trebuchet MS"/>
                <a:cs typeface="Trebuchet MS"/>
              </a:rPr>
              <a:t>if </a:t>
            </a:r>
            <a:r>
              <a:rPr sz="1400" spc="5" dirty="0">
                <a:solidFill>
                  <a:srgbClr val="231F20"/>
                </a:solidFill>
                <a:latin typeface="Trebuchet MS"/>
                <a:cs typeface="Trebuchet MS"/>
              </a:rPr>
              <a:t>God</a:t>
            </a:r>
            <a:r>
              <a:rPr sz="1400" spc="1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Trebuchet MS"/>
                <a:cs typeface="Trebuchet MS"/>
              </a:rPr>
              <a:t>wants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120" dirty="0">
                <a:solidFill>
                  <a:srgbClr val="231F20"/>
                </a:solidFill>
                <a:latin typeface="Trebuchet MS"/>
                <a:cs typeface="Trebuchet MS"/>
              </a:rPr>
              <a:t>back.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It is my </a:t>
            </a:r>
            <a:r>
              <a:rPr sz="1400" spc="-65" dirty="0">
                <a:solidFill>
                  <a:srgbClr val="231F20"/>
                </a:solidFill>
                <a:latin typeface="Trebuchet MS"/>
                <a:cs typeface="Trebuchet MS"/>
              </a:rPr>
              <a:t>prayer </a:t>
            </a:r>
            <a:r>
              <a:rPr sz="1400" spc="-95" dirty="0">
                <a:solidFill>
                  <a:srgbClr val="231F20"/>
                </a:solidFill>
                <a:latin typeface="Trebuchet MS"/>
                <a:cs typeface="Trebuchet MS"/>
              </a:rPr>
              <a:t>that </a:t>
            </a:r>
            <a:r>
              <a:rPr sz="1400" spc="-5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400" spc="-60" dirty="0">
                <a:solidFill>
                  <a:srgbClr val="231F20"/>
                </a:solidFill>
                <a:latin typeface="Trebuchet MS"/>
                <a:cs typeface="Trebuchet MS"/>
              </a:rPr>
              <a:t>rest </a:t>
            </a:r>
            <a:r>
              <a:rPr sz="1400" spc="-7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lang="en-US" sz="1400" spc="-75" dirty="0">
                <a:solidFill>
                  <a:srgbClr val="231F20"/>
                </a:solidFill>
                <a:latin typeface="Trebuchet MS"/>
                <a:cs typeface="Trebuchet MS"/>
              </a:rPr>
              <a:t> the bosom of our Lord.</a:t>
            </a:r>
            <a:endParaRPr sz="1400" dirty="0">
              <a:latin typeface="Trebuchet MS"/>
              <a:cs typeface="Trebuchet MS"/>
            </a:endParaRPr>
          </a:p>
          <a:p>
            <a:pPr marR="163195" algn="ctr">
              <a:lnSpc>
                <a:spcPct val="100000"/>
              </a:lnSpc>
              <a:spcBef>
                <a:spcPts val="740"/>
              </a:spcBef>
            </a:pPr>
            <a:r>
              <a:rPr sz="14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Rest </a:t>
            </a:r>
            <a:r>
              <a:rPr sz="1400" b="1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in </a:t>
            </a:r>
            <a:r>
              <a:rPr sz="14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peace till </a:t>
            </a:r>
            <a:r>
              <a:rPr sz="1400" b="1" i="1" spc="15" dirty="0">
                <a:solidFill>
                  <a:srgbClr val="231F20"/>
                </a:solidFill>
                <a:latin typeface="Times New Roman"/>
                <a:cs typeface="Times New Roman"/>
              </a:rPr>
              <a:t>we </a:t>
            </a:r>
            <a:r>
              <a:rPr sz="1400" b="1" i="1" spc="25" dirty="0">
                <a:solidFill>
                  <a:srgbClr val="231F20"/>
                </a:solidFill>
                <a:latin typeface="Times New Roman"/>
                <a:cs typeface="Times New Roman"/>
              </a:rPr>
              <a:t>meet</a:t>
            </a:r>
            <a:r>
              <a:rPr sz="1400" b="1" i="1" spc="30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00" b="1" i="1" spc="35" dirty="0">
                <a:solidFill>
                  <a:srgbClr val="231F20"/>
                </a:solidFill>
                <a:latin typeface="Times New Roman"/>
                <a:cs typeface="Times New Roman"/>
              </a:rPr>
              <a:t>again.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38999" y="0"/>
            <a:ext cx="633730" cy="7315200"/>
            <a:chOff x="7138999" y="0"/>
            <a:chExt cx="633730" cy="7315200"/>
          </a:xfrm>
        </p:grpSpPr>
        <p:sp>
          <p:nvSpPr>
            <p:cNvPr id="4" name="object 4"/>
            <p:cNvSpPr/>
            <p:nvPr/>
          </p:nvSpPr>
          <p:spPr>
            <a:xfrm>
              <a:off x="7139000" y="1322501"/>
              <a:ext cx="57975" cy="5412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8999" y="0"/>
              <a:ext cx="633399" cy="2404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39000" y="3255442"/>
              <a:ext cx="57975" cy="5412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9000" y="1863725"/>
              <a:ext cx="633400" cy="24741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9000" y="5188382"/>
              <a:ext cx="57975" cy="5412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39000" y="3796665"/>
              <a:ext cx="633399" cy="24741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9000" y="7121321"/>
              <a:ext cx="57975" cy="1938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9000" y="5729604"/>
              <a:ext cx="633399" cy="15855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52983" y="6347612"/>
            <a:ext cx="325120" cy="325120"/>
            <a:chOff x="6752983" y="6347612"/>
            <a:chExt cx="325120" cy="325120"/>
          </a:xfrm>
        </p:grpSpPr>
        <p:sp>
          <p:nvSpPr>
            <p:cNvPr id="13" name="object 13"/>
            <p:cNvSpPr/>
            <p:nvPr/>
          </p:nvSpPr>
          <p:spPr>
            <a:xfrm>
              <a:off x="6752983" y="6347612"/>
              <a:ext cx="324802" cy="3248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8307" y="6372943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137071" y="0"/>
                  </a:moveTo>
                  <a:lnTo>
                    <a:pt x="93745" y="6987"/>
                  </a:lnTo>
                  <a:lnTo>
                    <a:pt x="56117" y="26446"/>
                  </a:lnTo>
                  <a:lnTo>
                    <a:pt x="26446" y="56117"/>
                  </a:lnTo>
                  <a:lnTo>
                    <a:pt x="6987" y="93745"/>
                  </a:lnTo>
                  <a:lnTo>
                    <a:pt x="0" y="137071"/>
                  </a:lnTo>
                  <a:lnTo>
                    <a:pt x="6987" y="180398"/>
                  </a:lnTo>
                  <a:lnTo>
                    <a:pt x="26446" y="218029"/>
                  </a:lnTo>
                  <a:lnTo>
                    <a:pt x="56117" y="247704"/>
                  </a:lnTo>
                  <a:lnTo>
                    <a:pt x="93745" y="267165"/>
                  </a:lnTo>
                  <a:lnTo>
                    <a:pt x="137071" y="274154"/>
                  </a:lnTo>
                  <a:lnTo>
                    <a:pt x="180397" y="267165"/>
                  </a:lnTo>
                  <a:lnTo>
                    <a:pt x="218024" y="247704"/>
                  </a:lnTo>
                  <a:lnTo>
                    <a:pt x="247696" y="218029"/>
                  </a:lnTo>
                  <a:lnTo>
                    <a:pt x="267154" y="180398"/>
                  </a:lnTo>
                  <a:lnTo>
                    <a:pt x="274142" y="137071"/>
                  </a:lnTo>
                  <a:lnTo>
                    <a:pt x="267154" y="93745"/>
                  </a:lnTo>
                  <a:lnTo>
                    <a:pt x="247696" y="56117"/>
                  </a:lnTo>
                  <a:lnTo>
                    <a:pt x="218024" y="26446"/>
                  </a:lnTo>
                  <a:lnTo>
                    <a:pt x="180397" y="6987"/>
                  </a:lnTo>
                  <a:lnTo>
                    <a:pt x="13707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91035" y="6451739"/>
            <a:ext cx="1116965" cy="125730"/>
            <a:chOff x="5591035" y="6451739"/>
            <a:chExt cx="1116965" cy="125730"/>
          </a:xfrm>
        </p:grpSpPr>
        <p:sp>
          <p:nvSpPr>
            <p:cNvPr id="16" name="object 16"/>
            <p:cNvSpPr/>
            <p:nvPr/>
          </p:nvSpPr>
          <p:spPr>
            <a:xfrm>
              <a:off x="5616346" y="6492048"/>
              <a:ext cx="342874" cy="584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4293" y="6492048"/>
              <a:ext cx="272310" cy="584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0193" y="6492785"/>
              <a:ext cx="6261" cy="569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0106" y="6492785"/>
              <a:ext cx="32397" cy="569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46266" y="6492785"/>
              <a:ext cx="361366" cy="577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91035" y="6451739"/>
              <a:ext cx="5080" cy="125730"/>
            </a:xfrm>
            <a:custGeom>
              <a:avLst/>
              <a:gdLst/>
              <a:ahLst/>
              <a:cxnLst/>
              <a:rect l="l" t="t" r="r" b="b"/>
              <a:pathLst>
                <a:path w="5079" h="125729">
                  <a:moveTo>
                    <a:pt x="4457" y="0"/>
                  </a:moveTo>
                  <a:lnTo>
                    <a:pt x="0" y="0"/>
                  </a:lnTo>
                  <a:lnTo>
                    <a:pt x="0" y="125107"/>
                  </a:lnTo>
                  <a:lnTo>
                    <a:pt x="4457" y="12510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778241" y="3395104"/>
            <a:ext cx="4276890" cy="1557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795081" y="5015230"/>
            <a:ext cx="4259580" cy="1537970"/>
            <a:chOff x="1795081" y="4743907"/>
            <a:chExt cx="4259580" cy="1537970"/>
          </a:xfrm>
        </p:grpSpPr>
        <p:sp>
          <p:nvSpPr>
            <p:cNvPr id="24" name="object 24"/>
            <p:cNvSpPr/>
            <p:nvPr/>
          </p:nvSpPr>
          <p:spPr>
            <a:xfrm>
              <a:off x="1795081" y="4743907"/>
              <a:ext cx="2139543" cy="15375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70502" y="4745075"/>
              <a:ext cx="2083981" cy="15317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93624" y="6327935"/>
            <a:ext cx="235585" cy="3454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4"/>
              </a:spcBef>
            </a:pPr>
            <a:r>
              <a:rPr sz="1900" b="1" spc="-6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2009" y="6480002"/>
            <a:ext cx="614045" cy="1212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BURIAL</a:t>
            </a:r>
            <a:r>
              <a:rPr sz="6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Arial"/>
                <a:cs typeface="Arial"/>
              </a:rPr>
              <a:t>SERVICE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6375</Words>
  <Application>Microsoft Office PowerPoint</Application>
  <PresentationFormat>Custom</PresentationFormat>
  <Paragraphs>606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Georgia</vt:lpstr>
      <vt:lpstr>Times New Roman</vt:lpstr>
      <vt:lpstr>Trebuchet MS</vt:lpstr>
      <vt:lpstr>Verdana</vt:lpstr>
      <vt:lpstr>Office Theme</vt:lpstr>
      <vt:lpstr>PowerPoint Presentation</vt:lpstr>
      <vt:lpstr>PROGRAMME</vt:lpstr>
      <vt:lpstr>PowerPoint Presentation</vt:lpstr>
      <vt:lpstr>PowerPoint Presentation</vt:lpstr>
      <vt:lpstr>BIOGRAPHY</vt:lpstr>
      <vt:lpstr>PowerPoint Presentation</vt:lpstr>
      <vt:lpstr>PowerPoint Presentation</vt:lpstr>
      <vt:lpstr>TRIBUTE</vt:lpstr>
      <vt:lpstr>PowerPoint Presentation</vt:lpstr>
      <vt:lpstr>TRIBUTE</vt:lpstr>
      <vt:lpstr>PowerPoint Presentation</vt:lpstr>
      <vt:lpstr>TRIBUTE</vt:lpstr>
      <vt:lpstr>PowerPoint Presentation</vt:lpstr>
      <vt:lpstr>TRIBUTE</vt:lpstr>
      <vt:lpstr>PowerPoint Presentation</vt:lpstr>
      <vt:lpstr>TRIBUTE</vt:lpstr>
      <vt:lpstr>PowerPoint Presentation</vt:lpstr>
      <vt:lpstr>TRIBUTE</vt:lpstr>
      <vt:lpstr>TRIBUTE</vt:lpstr>
      <vt:lpstr>PowerPoint Presentation</vt:lpstr>
      <vt:lpstr>PowerPoint Presentation</vt:lpstr>
      <vt:lpstr>PowerPoint Presentation</vt:lpstr>
      <vt:lpstr>TRIBUTE</vt:lpstr>
      <vt:lpstr>TRIBUTE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</vt:lpstr>
      <vt:lpstr>REBECCA OBOSHIE WENTUM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oboshie brochure FINAL</dc:title>
  <dc:creator>lyn_</dc:creator>
  <cp:lastModifiedBy>lyn_</cp:lastModifiedBy>
  <cp:revision>4</cp:revision>
  <dcterms:created xsi:type="dcterms:W3CDTF">2023-08-30T17:16:27Z</dcterms:created>
  <dcterms:modified xsi:type="dcterms:W3CDTF">2023-08-30T18:44:12Z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2023-08-30T00:00:00Z</vt:filetime>
  </property>
</Properties>
</file>